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50a89ae27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3578da2e94006"/>
  </p:sldMasterIdLst>
  <p:sldIdLst>
    <p:sldId xmlns:r="http://schemas.openxmlformats.org/officeDocument/2006/relationships" id="256" r:id="R4c6704458024459b"/>
    <p:sldId xmlns:r="http://schemas.openxmlformats.org/officeDocument/2006/relationships" id="257" r:id="Re96666cf65c64b75"/>
    <p:sldId xmlns:r="http://schemas.openxmlformats.org/officeDocument/2006/relationships" id="258" r:id="Rcc11eca1766a4f73"/>
    <p:sldId xmlns:r="http://schemas.openxmlformats.org/officeDocument/2006/relationships" id="259" r:id="Rb80b0b3b6a0f4775"/>
    <p:sldId xmlns:r="http://schemas.openxmlformats.org/officeDocument/2006/relationships" id="260" r:id="Re7c71c2d61464fec"/>
    <p:sldId xmlns:r="http://schemas.openxmlformats.org/officeDocument/2006/relationships" id="261" r:id="R468aba94042b4fe8"/>
    <p:sldId xmlns:r="http://schemas.openxmlformats.org/officeDocument/2006/relationships" id="262" r:id="R71115622b83f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3578da2e94006" /><Relationship Type="http://schemas.openxmlformats.org/officeDocument/2006/relationships/slide" Target="/ppt/slides/slide1.xml" Id="R4c6704458024459b" /><Relationship Type="http://schemas.openxmlformats.org/officeDocument/2006/relationships/slide" Target="/ppt/slides/slide2.xml" Id="Re96666cf65c64b75" /><Relationship Type="http://schemas.openxmlformats.org/officeDocument/2006/relationships/slide" Target="/ppt/slides/slide3.xml" Id="Rcc11eca1766a4f73" /><Relationship Type="http://schemas.openxmlformats.org/officeDocument/2006/relationships/slide" Target="/ppt/slides/slide4.xml" Id="Rb80b0b3b6a0f4775" /><Relationship Type="http://schemas.openxmlformats.org/officeDocument/2006/relationships/slide" Target="/ppt/slides/slide5.xml" Id="Re7c71c2d61464fec" /><Relationship Type="http://schemas.openxmlformats.org/officeDocument/2006/relationships/slide" Target="/ppt/slides/slide6.xml" Id="R468aba94042b4fe8" /><Relationship Type="http://schemas.openxmlformats.org/officeDocument/2006/relationships/slide" Target="/ppt/slides/slide7.xml" Id="R71115622b83f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4a214fff0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060a9efc4767" /><Relationship Type="http://schemas.openxmlformats.org/officeDocument/2006/relationships/theme" Target="/ppt/slideMasters/theme/theme1.xml" Id="R9fee4621a118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0060a9efc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f34d0203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81337eff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5c86b6054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ba69631c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52b9a4c56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438351d7d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30536d87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CENTIGMA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93B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