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41d6e50f2f45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6e17703285433a"/>
  </p:sldMasterIdLst>
  <p:sldIdLst>
    <p:sldId xmlns:r="http://schemas.openxmlformats.org/officeDocument/2006/relationships" id="256" r:id="Rbb13e73d14c64b7b"/>
    <p:sldId xmlns:r="http://schemas.openxmlformats.org/officeDocument/2006/relationships" id="257" r:id="Rd8dad93b1e544c93"/>
    <p:sldId xmlns:r="http://schemas.openxmlformats.org/officeDocument/2006/relationships" id="258" r:id="R067169d8e1644927"/>
    <p:sldId xmlns:r="http://schemas.openxmlformats.org/officeDocument/2006/relationships" id="259" r:id="R8d2ab02153ed455f"/>
    <p:sldId xmlns:r="http://schemas.openxmlformats.org/officeDocument/2006/relationships" id="260" r:id="R1b62a739fde84da6"/>
    <p:sldId xmlns:r="http://schemas.openxmlformats.org/officeDocument/2006/relationships" id="261" r:id="Rd18615a08a1f4599"/>
    <p:sldId xmlns:r="http://schemas.openxmlformats.org/officeDocument/2006/relationships" id="262" r:id="Ra4d3639adab148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6e17703285433a" /><Relationship Type="http://schemas.openxmlformats.org/officeDocument/2006/relationships/slide" Target="/ppt/slides/slide1.xml" Id="Rbb13e73d14c64b7b" /><Relationship Type="http://schemas.openxmlformats.org/officeDocument/2006/relationships/slide" Target="/ppt/slides/slide2.xml" Id="Rd8dad93b1e544c93" /><Relationship Type="http://schemas.openxmlformats.org/officeDocument/2006/relationships/slide" Target="/ppt/slides/slide3.xml" Id="R067169d8e1644927" /><Relationship Type="http://schemas.openxmlformats.org/officeDocument/2006/relationships/slide" Target="/ppt/slides/slide4.xml" Id="R8d2ab02153ed455f" /><Relationship Type="http://schemas.openxmlformats.org/officeDocument/2006/relationships/slide" Target="/ppt/slides/slide5.xml" Id="R1b62a739fde84da6" /><Relationship Type="http://schemas.openxmlformats.org/officeDocument/2006/relationships/slide" Target="/ppt/slides/slide6.xml" Id="Rd18615a08a1f4599" /><Relationship Type="http://schemas.openxmlformats.org/officeDocument/2006/relationships/slide" Target="/ppt/slides/slide7.xml" Id="Ra4d3639adab148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fe108b2aac4f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3c969ae7b4468" /><Relationship Type="http://schemas.openxmlformats.org/officeDocument/2006/relationships/theme" Target="/ppt/slideMasters/theme/theme1.xml" Id="R2dc3ef0430994f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83c969ae7b44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7d5de3b8441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a327d5d4744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c63a389e345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5d71f2105141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7103e963a48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0fc867ae642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d60d04d954f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ROVER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ROVER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ROVER INVEST AS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ROVER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ROVER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ROVER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−275 279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440 201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570 232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4 623 127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ROVER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ERLING ARVESCHOUG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LIV BONSAKSEN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ROVER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Brynavegen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5700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921 575 726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ROVER INVEST AS</a:t>
            </a:r>
          </a:p>
        </p:txBody>
      </p:sp>
    </p:spTree>
  </p:cSld>
  <p:clrMapOvr>
    <a:masterClrMapping xmlns:a="http://schemas.openxmlformats.org/drawingml/2006/main"/>
  </p:clrMapOvr>
</p:sld>
</file>