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4aa925c1b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5cd00282c467a"/>
  </p:sldMasterIdLst>
  <p:sldIdLst>
    <p:sldId xmlns:r="http://schemas.openxmlformats.org/officeDocument/2006/relationships" id="256" r:id="Rda7f6c3cfed646e0"/>
    <p:sldId xmlns:r="http://schemas.openxmlformats.org/officeDocument/2006/relationships" id="257" r:id="Re81157313df34b05"/>
    <p:sldId xmlns:r="http://schemas.openxmlformats.org/officeDocument/2006/relationships" id="258" r:id="R72d31e9ecdcc41dd"/>
    <p:sldId xmlns:r="http://schemas.openxmlformats.org/officeDocument/2006/relationships" id="259" r:id="R938a0e4c278a422f"/>
    <p:sldId xmlns:r="http://schemas.openxmlformats.org/officeDocument/2006/relationships" id="260" r:id="R7b2593613d2f4938"/>
    <p:sldId xmlns:r="http://schemas.openxmlformats.org/officeDocument/2006/relationships" id="261" r:id="R201417f3f9d84718"/>
    <p:sldId xmlns:r="http://schemas.openxmlformats.org/officeDocument/2006/relationships" id="262" r:id="R4a2812583de5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5cd00282c467a" /><Relationship Type="http://schemas.openxmlformats.org/officeDocument/2006/relationships/slide" Target="/ppt/slides/slide1.xml" Id="Rda7f6c3cfed646e0" /><Relationship Type="http://schemas.openxmlformats.org/officeDocument/2006/relationships/slide" Target="/ppt/slides/slide2.xml" Id="Re81157313df34b05" /><Relationship Type="http://schemas.openxmlformats.org/officeDocument/2006/relationships/slide" Target="/ppt/slides/slide3.xml" Id="R72d31e9ecdcc41dd" /><Relationship Type="http://schemas.openxmlformats.org/officeDocument/2006/relationships/slide" Target="/ppt/slides/slide4.xml" Id="R938a0e4c278a422f" /><Relationship Type="http://schemas.openxmlformats.org/officeDocument/2006/relationships/slide" Target="/ppt/slides/slide5.xml" Id="R7b2593613d2f4938" /><Relationship Type="http://schemas.openxmlformats.org/officeDocument/2006/relationships/slide" Target="/ppt/slides/slide6.xml" Id="R201417f3f9d84718" /><Relationship Type="http://schemas.openxmlformats.org/officeDocument/2006/relationships/slide" Target="/ppt/slides/slide7.xml" Id="R4a2812583de5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509716e6c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9a57dfb4440b2" /><Relationship Type="http://schemas.openxmlformats.org/officeDocument/2006/relationships/theme" Target="/ppt/slideMasters/theme/theme1.xml" Id="R7430dc957dec4e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9a57dfb44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9979a47e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c20433eb0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8e789862049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929578039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2b1224f5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64f76da4248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a97c69be44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SPERSTAD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SPERSTAD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SPERSTAD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SPERSTAD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SPERSTAD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SPERSTAD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3 817 123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4 131 696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SPERSTAD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SPERSTAD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SPERSTAD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Nygårdslia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921 576 412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SPERSTAD HOLDING AS</a:t>
            </a:r>
          </a:p>
        </p:txBody>
      </p:sp>
    </p:spTree>
  </p:cSld>
  <p:clrMapOvr>
    <a:masterClrMapping xmlns:a="http://schemas.openxmlformats.org/drawingml/2006/main"/>
  </p:clrMapOvr>
</p:sld>
</file>