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64e455f6e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eccc9b9f44fec"/>
  </p:sldMasterIdLst>
  <p:sldIdLst>
    <p:sldId xmlns:r="http://schemas.openxmlformats.org/officeDocument/2006/relationships" id="256" r:id="R9394ccdbef39468b"/>
    <p:sldId xmlns:r="http://schemas.openxmlformats.org/officeDocument/2006/relationships" id="257" r:id="Re7a63621977c4846"/>
    <p:sldId xmlns:r="http://schemas.openxmlformats.org/officeDocument/2006/relationships" id="258" r:id="R6ffafdd4c7164fee"/>
    <p:sldId xmlns:r="http://schemas.openxmlformats.org/officeDocument/2006/relationships" id="259" r:id="Rba43b6a439c14c59"/>
    <p:sldId xmlns:r="http://schemas.openxmlformats.org/officeDocument/2006/relationships" id="260" r:id="Rc98229c18fdb48f8"/>
    <p:sldId xmlns:r="http://schemas.openxmlformats.org/officeDocument/2006/relationships" id="261" r:id="Rdc642181770f4df9"/>
    <p:sldId xmlns:r="http://schemas.openxmlformats.org/officeDocument/2006/relationships" id="262" r:id="R42a0f2715416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eccc9b9f44fec" /><Relationship Type="http://schemas.openxmlformats.org/officeDocument/2006/relationships/slide" Target="/ppt/slides/slide1.xml" Id="R9394ccdbef39468b" /><Relationship Type="http://schemas.openxmlformats.org/officeDocument/2006/relationships/slide" Target="/ppt/slides/slide2.xml" Id="Re7a63621977c4846" /><Relationship Type="http://schemas.openxmlformats.org/officeDocument/2006/relationships/slide" Target="/ppt/slides/slide3.xml" Id="R6ffafdd4c7164fee" /><Relationship Type="http://schemas.openxmlformats.org/officeDocument/2006/relationships/slide" Target="/ppt/slides/slide4.xml" Id="Rba43b6a439c14c59" /><Relationship Type="http://schemas.openxmlformats.org/officeDocument/2006/relationships/slide" Target="/ppt/slides/slide5.xml" Id="Rc98229c18fdb48f8" /><Relationship Type="http://schemas.openxmlformats.org/officeDocument/2006/relationships/slide" Target="/ppt/slides/slide6.xml" Id="Rdc642181770f4df9" /><Relationship Type="http://schemas.openxmlformats.org/officeDocument/2006/relationships/slide" Target="/ppt/slides/slide7.xml" Id="R42a0f2715416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b78ab4b5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58c1ca524744" /><Relationship Type="http://schemas.openxmlformats.org/officeDocument/2006/relationships/theme" Target="/ppt/slideMasters/theme/theme1.xml" Id="R10fa6ade5b15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858c1ca52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02ae2e30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1b745b1a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b63451bb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8989f6a0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0dfe4f7b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ec560eb2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a296a894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921 576 862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