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c7f14c6d4f43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d6717bebe347a1"/>
  </p:sldMasterIdLst>
  <p:sldIdLst>
    <p:sldId xmlns:r="http://schemas.openxmlformats.org/officeDocument/2006/relationships" id="256" r:id="Rc05ad9177dfe4168"/>
    <p:sldId xmlns:r="http://schemas.openxmlformats.org/officeDocument/2006/relationships" id="257" r:id="Rd79c632e7dee4abd"/>
    <p:sldId xmlns:r="http://schemas.openxmlformats.org/officeDocument/2006/relationships" id="258" r:id="R22a96431a2864bab"/>
    <p:sldId xmlns:r="http://schemas.openxmlformats.org/officeDocument/2006/relationships" id="259" r:id="R84d9e1bd82454cf8"/>
    <p:sldId xmlns:r="http://schemas.openxmlformats.org/officeDocument/2006/relationships" id="260" r:id="Rba05383311b74665"/>
    <p:sldId xmlns:r="http://schemas.openxmlformats.org/officeDocument/2006/relationships" id="261" r:id="R235c3aec05364eb9"/>
    <p:sldId xmlns:r="http://schemas.openxmlformats.org/officeDocument/2006/relationships" id="262" r:id="Rd2070680c0a746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6717bebe347a1" /><Relationship Type="http://schemas.openxmlformats.org/officeDocument/2006/relationships/slide" Target="/ppt/slides/slide1.xml" Id="Rc05ad9177dfe4168" /><Relationship Type="http://schemas.openxmlformats.org/officeDocument/2006/relationships/slide" Target="/ppt/slides/slide2.xml" Id="Rd79c632e7dee4abd" /><Relationship Type="http://schemas.openxmlformats.org/officeDocument/2006/relationships/slide" Target="/ppt/slides/slide3.xml" Id="R22a96431a2864bab" /><Relationship Type="http://schemas.openxmlformats.org/officeDocument/2006/relationships/slide" Target="/ppt/slides/slide4.xml" Id="R84d9e1bd82454cf8" /><Relationship Type="http://schemas.openxmlformats.org/officeDocument/2006/relationships/slide" Target="/ppt/slides/slide5.xml" Id="Rba05383311b74665" /><Relationship Type="http://schemas.openxmlformats.org/officeDocument/2006/relationships/slide" Target="/ppt/slides/slide6.xml" Id="R235c3aec05364eb9" /><Relationship Type="http://schemas.openxmlformats.org/officeDocument/2006/relationships/slide" Target="/ppt/slides/slide7.xml" Id="Rd2070680c0a746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8b054f7554d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25c9d3bd4439e" /><Relationship Type="http://schemas.openxmlformats.org/officeDocument/2006/relationships/theme" Target="/ppt/slideMasters/theme/theme1.xml" Id="R231c7673b96848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a25c9d3bd443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3076a9aa149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26cb4b47244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0317464bc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05cbc061944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b5896df784d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60853f05b41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be6b95d0648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LACH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LACH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1 758 083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43 964 002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48 964 002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AMDAL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921 577 079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LACH HOLDING AS</a:t>
            </a:r>
          </a:p>
        </p:txBody>
      </p:sp>
    </p:spTree>
  </p:cSld>
  <p:clrMapOvr>
    <a:masterClrMapping xmlns:a="http://schemas.openxmlformats.org/drawingml/2006/main"/>
  </p:clrMapOvr>
</p:sld>
</file>