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0b0a1cf03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4060f63f24f16"/>
  </p:sldMasterIdLst>
  <p:sldIdLst>
    <p:sldId xmlns:r="http://schemas.openxmlformats.org/officeDocument/2006/relationships" id="256" r:id="Re0e95c8a33af49e8"/>
    <p:sldId xmlns:r="http://schemas.openxmlformats.org/officeDocument/2006/relationships" id="257" r:id="R8b977f77157d4d8d"/>
    <p:sldId xmlns:r="http://schemas.openxmlformats.org/officeDocument/2006/relationships" id="258" r:id="R5992ac7e7a5a4dd5"/>
    <p:sldId xmlns:r="http://schemas.openxmlformats.org/officeDocument/2006/relationships" id="259" r:id="Re8617b89fba2413d"/>
    <p:sldId xmlns:r="http://schemas.openxmlformats.org/officeDocument/2006/relationships" id="260" r:id="R2adb4c34958a4bfc"/>
    <p:sldId xmlns:r="http://schemas.openxmlformats.org/officeDocument/2006/relationships" id="261" r:id="Rbe3e623282fa4182"/>
    <p:sldId xmlns:r="http://schemas.openxmlformats.org/officeDocument/2006/relationships" id="262" r:id="Reedd6bffc8fa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4060f63f24f16" /><Relationship Type="http://schemas.openxmlformats.org/officeDocument/2006/relationships/slide" Target="/ppt/slides/slide1.xml" Id="Re0e95c8a33af49e8" /><Relationship Type="http://schemas.openxmlformats.org/officeDocument/2006/relationships/slide" Target="/ppt/slides/slide2.xml" Id="R8b977f77157d4d8d" /><Relationship Type="http://schemas.openxmlformats.org/officeDocument/2006/relationships/slide" Target="/ppt/slides/slide3.xml" Id="R5992ac7e7a5a4dd5" /><Relationship Type="http://schemas.openxmlformats.org/officeDocument/2006/relationships/slide" Target="/ppt/slides/slide4.xml" Id="Re8617b89fba2413d" /><Relationship Type="http://schemas.openxmlformats.org/officeDocument/2006/relationships/slide" Target="/ppt/slides/slide5.xml" Id="R2adb4c34958a4bfc" /><Relationship Type="http://schemas.openxmlformats.org/officeDocument/2006/relationships/slide" Target="/ppt/slides/slide6.xml" Id="Rbe3e623282fa4182" /><Relationship Type="http://schemas.openxmlformats.org/officeDocument/2006/relationships/slide" Target="/ppt/slides/slide7.xml" Id="Reedd6bffc8fa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c1a0b5adf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af13fba144fe" /><Relationship Type="http://schemas.openxmlformats.org/officeDocument/2006/relationships/theme" Target="/ppt/slideMasters/theme/theme1.xml" Id="Ra7c9fde013ad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baf13fba1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a7701981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f3da2aa0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b8bf74cd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d55ea9ba9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39c0d81e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8752bd404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cebb9823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VISGUN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VISGUN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58 904 805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72 836 269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Alsvikvegen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VISGUN AS</a:t>
            </a:r>
          </a:p>
        </p:txBody>
      </p:sp>
    </p:spTree>
  </p:cSld>
  <p:clrMapOvr>
    <a:masterClrMapping xmlns:a="http://schemas.openxmlformats.org/drawingml/2006/main"/>
  </p:clrMapOvr>
</p:sld>
</file>