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7c95f209943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4b7b8906e42e7"/>
  </p:sldMasterIdLst>
  <p:sldIdLst>
    <p:sldId xmlns:r="http://schemas.openxmlformats.org/officeDocument/2006/relationships" id="256" r:id="Rcdc8b48d9fa14cd7"/>
    <p:sldId xmlns:r="http://schemas.openxmlformats.org/officeDocument/2006/relationships" id="257" r:id="R26bbe622068d47c3"/>
    <p:sldId xmlns:r="http://schemas.openxmlformats.org/officeDocument/2006/relationships" id="258" r:id="R2f034fa23ab44990"/>
    <p:sldId xmlns:r="http://schemas.openxmlformats.org/officeDocument/2006/relationships" id="259" r:id="R3fa4ee7adc3f4d51"/>
    <p:sldId xmlns:r="http://schemas.openxmlformats.org/officeDocument/2006/relationships" id="260" r:id="Rdef1b6370d1e48d5"/>
    <p:sldId xmlns:r="http://schemas.openxmlformats.org/officeDocument/2006/relationships" id="261" r:id="R6ee748b9ea3943be"/>
    <p:sldId xmlns:r="http://schemas.openxmlformats.org/officeDocument/2006/relationships" id="262" r:id="Rf8b1226a7ae7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4b7b8906e42e7" /><Relationship Type="http://schemas.openxmlformats.org/officeDocument/2006/relationships/slide" Target="/ppt/slides/slide1.xml" Id="Rcdc8b48d9fa14cd7" /><Relationship Type="http://schemas.openxmlformats.org/officeDocument/2006/relationships/slide" Target="/ppt/slides/slide2.xml" Id="R26bbe622068d47c3" /><Relationship Type="http://schemas.openxmlformats.org/officeDocument/2006/relationships/slide" Target="/ppt/slides/slide3.xml" Id="R2f034fa23ab44990" /><Relationship Type="http://schemas.openxmlformats.org/officeDocument/2006/relationships/slide" Target="/ppt/slides/slide4.xml" Id="R3fa4ee7adc3f4d51" /><Relationship Type="http://schemas.openxmlformats.org/officeDocument/2006/relationships/slide" Target="/ppt/slides/slide5.xml" Id="Rdef1b6370d1e48d5" /><Relationship Type="http://schemas.openxmlformats.org/officeDocument/2006/relationships/slide" Target="/ppt/slides/slide6.xml" Id="R6ee748b9ea3943be" /><Relationship Type="http://schemas.openxmlformats.org/officeDocument/2006/relationships/slide" Target="/ppt/slides/slide7.xml" Id="Rf8b1226a7ae7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38beafacd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857ee0174418f" /><Relationship Type="http://schemas.openxmlformats.org/officeDocument/2006/relationships/theme" Target="/ppt/slideMasters/theme/theme1.xml" Id="R28561084fb7146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857ee0174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7ef8e1a11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b66dfeda547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63db42fe04c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1d6ae16064c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0a95f7960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7d0bdf1aa47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ba30d581f4c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 EIENDOM HOLDING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3 543 007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52 122 209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202 136 448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III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IV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V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921 583 125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