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0096843d6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5cccbc31e488f"/>
  </p:sldMasterIdLst>
  <p:sldIdLst>
    <p:sldId xmlns:r="http://schemas.openxmlformats.org/officeDocument/2006/relationships" id="256" r:id="R99ee126b8b634cfa"/>
    <p:sldId xmlns:r="http://schemas.openxmlformats.org/officeDocument/2006/relationships" id="257" r:id="Rc8c5712a612d4b29"/>
    <p:sldId xmlns:r="http://schemas.openxmlformats.org/officeDocument/2006/relationships" id="258" r:id="Rb2b936362a3c4318"/>
    <p:sldId xmlns:r="http://schemas.openxmlformats.org/officeDocument/2006/relationships" id="259" r:id="Rc739814e147b42a9"/>
    <p:sldId xmlns:r="http://schemas.openxmlformats.org/officeDocument/2006/relationships" id="260" r:id="R73eee4c0e8dd477a"/>
    <p:sldId xmlns:r="http://schemas.openxmlformats.org/officeDocument/2006/relationships" id="261" r:id="R7f0668dac6164645"/>
    <p:sldId xmlns:r="http://schemas.openxmlformats.org/officeDocument/2006/relationships" id="262" r:id="Rd5d382c0c29e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5cccbc31e488f" /><Relationship Type="http://schemas.openxmlformats.org/officeDocument/2006/relationships/slide" Target="/ppt/slides/slide1.xml" Id="R99ee126b8b634cfa" /><Relationship Type="http://schemas.openxmlformats.org/officeDocument/2006/relationships/slide" Target="/ppt/slides/slide2.xml" Id="Rc8c5712a612d4b29" /><Relationship Type="http://schemas.openxmlformats.org/officeDocument/2006/relationships/slide" Target="/ppt/slides/slide3.xml" Id="Rb2b936362a3c4318" /><Relationship Type="http://schemas.openxmlformats.org/officeDocument/2006/relationships/slide" Target="/ppt/slides/slide4.xml" Id="Rc739814e147b42a9" /><Relationship Type="http://schemas.openxmlformats.org/officeDocument/2006/relationships/slide" Target="/ppt/slides/slide5.xml" Id="R73eee4c0e8dd477a" /><Relationship Type="http://schemas.openxmlformats.org/officeDocument/2006/relationships/slide" Target="/ppt/slides/slide6.xml" Id="R7f0668dac6164645" /><Relationship Type="http://schemas.openxmlformats.org/officeDocument/2006/relationships/slide" Target="/ppt/slides/slide7.xml" Id="Rd5d382c0c29e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3fed84133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0025198448de" /><Relationship Type="http://schemas.openxmlformats.org/officeDocument/2006/relationships/theme" Target="/ppt/slideMasters/theme/theme1.xml" Id="Rfc57c42e4020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900251984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a3774065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67958077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3424a589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50aea50a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ff3c1aca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07df56dd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b9d4a2b9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FILIP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&amp; SØNN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TOMASZ ZAJACZKOWSKI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921 583 427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FILIP &amp; SØNN AS</a:t>
            </a:r>
          </a:p>
        </p:txBody>
      </p:sp>
    </p:spTree>
  </p:cSld>
  <p:clrMapOvr>
    <a:masterClrMapping xmlns:a="http://schemas.openxmlformats.org/drawingml/2006/main"/>
  </p:clrMapOvr>
</p:sld>
</file>