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e581e8488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e341397c3e41c8"/>
  </p:sldMasterIdLst>
  <p:sldIdLst>
    <p:sldId xmlns:r="http://schemas.openxmlformats.org/officeDocument/2006/relationships" id="256" r:id="Reedc1018d9864ed2"/>
    <p:sldId xmlns:r="http://schemas.openxmlformats.org/officeDocument/2006/relationships" id="257" r:id="R498c80f829894a74"/>
    <p:sldId xmlns:r="http://schemas.openxmlformats.org/officeDocument/2006/relationships" id="258" r:id="R12162761dda74522"/>
    <p:sldId xmlns:r="http://schemas.openxmlformats.org/officeDocument/2006/relationships" id="259" r:id="R3a81c519d01f4db3"/>
    <p:sldId xmlns:r="http://schemas.openxmlformats.org/officeDocument/2006/relationships" id="260" r:id="R919fa32b16914f42"/>
    <p:sldId xmlns:r="http://schemas.openxmlformats.org/officeDocument/2006/relationships" id="261" r:id="R2e2be101e13a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e341397c3e41c8" /><Relationship Type="http://schemas.openxmlformats.org/officeDocument/2006/relationships/slide" Target="/ppt/slides/slide1.xml" Id="Reedc1018d9864ed2" /><Relationship Type="http://schemas.openxmlformats.org/officeDocument/2006/relationships/slide" Target="/ppt/slides/slide2.xml" Id="R498c80f829894a74" /><Relationship Type="http://schemas.openxmlformats.org/officeDocument/2006/relationships/slide" Target="/ppt/slides/slide3.xml" Id="R12162761dda74522" /><Relationship Type="http://schemas.openxmlformats.org/officeDocument/2006/relationships/slide" Target="/ppt/slides/slide4.xml" Id="R3a81c519d01f4db3" /><Relationship Type="http://schemas.openxmlformats.org/officeDocument/2006/relationships/slide" Target="/ppt/slides/slide5.xml" Id="R919fa32b16914f42" /><Relationship Type="http://schemas.openxmlformats.org/officeDocument/2006/relationships/slide" Target="/ppt/slides/slide6.xml" Id="R2e2be101e13a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100477043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08285721f4b60" /><Relationship Type="http://schemas.openxmlformats.org/officeDocument/2006/relationships/theme" Target="/ppt/slideMasters/theme/theme1.xml" Id="R58fc145579274d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08285721f4b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e5f4d62a9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53f53a60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6c382b8f2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0884d9094c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b6f9f836c4b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a6cb678649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VORAA ENTREPRENØRFIRMA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ENTREPRENØRFIRMA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ENTREPRENØRFIRMA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ENTREPRENØRFIRMA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ENTREPRENØRFIRMA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ENTREPRENØRFIRMA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Halvorsens vei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VORAA ENTREPRENØRFIRMA AS</a:t>
            </a:r>
          </a:p>
        </p:txBody>
      </p:sp>
    </p:spTree>
  </p:cSld>
  <p:clrMapOvr>
    <a:masterClrMapping xmlns:a="http://schemas.openxmlformats.org/drawingml/2006/main"/>
  </p:clrMapOvr>
</p:sld>
</file>