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52f91adae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d39bb293c4b5b"/>
  </p:sldMasterIdLst>
  <p:sldIdLst>
    <p:sldId xmlns:r="http://schemas.openxmlformats.org/officeDocument/2006/relationships" id="256" r:id="Rb5bcf3637e4148db"/>
    <p:sldId xmlns:r="http://schemas.openxmlformats.org/officeDocument/2006/relationships" id="257" r:id="R19c0a245c83a4cea"/>
    <p:sldId xmlns:r="http://schemas.openxmlformats.org/officeDocument/2006/relationships" id="258" r:id="Rc21d5eb7eca74b22"/>
    <p:sldId xmlns:r="http://schemas.openxmlformats.org/officeDocument/2006/relationships" id="259" r:id="R33ac0c6522de4e39"/>
    <p:sldId xmlns:r="http://schemas.openxmlformats.org/officeDocument/2006/relationships" id="260" r:id="R8a8509a934b841ff"/>
    <p:sldId xmlns:r="http://schemas.openxmlformats.org/officeDocument/2006/relationships" id="261" r:id="Rd6eaf88ebbdc476f"/>
    <p:sldId xmlns:r="http://schemas.openxmlformats.org/officeDocument/2006/relationships" id="262" r:id="Rd70db89abf7f4a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d39bb293c4b5b" /><Relationship Type="http://schemas.openxmlformats.org/officeDocument/2006/relationships/slide" Target="/ppt/slides/slide1.xml" Id="Rb5bcf3637e4148db" /><Relationship Type="http://schemas.openxmlformats.org/officeDocument/2006/relationships/slide" Target="/ppt/slides/slide2.xml" Id="R19c0a245c83a4cea" /><Relationship Type="http://schemas.openxmlformats.org/officeDocument/2006/relationships/slide" Target="/ppt/slides/slide3.xml" Id="Rc21d5eb7eca74b22" /><Relationship Type="http://schemas.openxmlformats.org/officeDocument/2006/relationships/slide" Target="/ppt/slides/slide4.xml" Id="R33ac0c6522de4e39" /><Relationship Type="http://schemas.openxmlformats.org/officeDocument/2006/relationships/slide" Target="/ppt/slides/slide5.xml" Id="R8a8509a934b841ff" /><Relationship Type="http://schemas.openxmlformats.org/officeDocument/2006/relationships/slide" Target="/ppt/slides/slide6.xml" Id="Rd6eaf88ebbdc476f" /><Relationship Type="http://schemas.openxmlformats.org/officeDocument/2006/relationships/slide" Target="/ppt/slides/slide7.xml" Id="Rd70db89abf7f4a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cc22c21ed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1b901ad0149bd" /><Relationship Type="http://schemas.openxmlformats.org/officeDocument/2006/relationships/theme" Target="/ppt/slideMasters/theme/theme1.xml" Id="R32c939e5afe8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1b901ad01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0a4c94dc5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0d124b27c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cb41397f94a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a736a4c0d45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b4b557151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ffb2225714e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709b4f24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