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134b02624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4b9a92a44e4076"/>
  </p:sldMasterIdLst>
  <p:sldIdLst>
    <p:sldId xmlns:r="http://schemas.openxmlformats.org/officeDocument/2006/relationships" id="256" r:id="Rb8c5379ff00940cc"/>
    <p:sldId xmlns:r="http://schemas.openxmlformats.org/officeDocument/2006/relationships" id="257" r:id="R9411a8ed0a9e48c1"/>
    <p:sldId xmlns:r="http://schemas.openxmlformats.org/officeDocument/2006/relationships" id="258" r:id="Ra55f3e7a8a1548b7"/>
    <p:sldId xmlns:r="http://schemas.openxmlformats.org/officeDocument/2006/relationships" id="259" r:id="R3f811c780a074dc2"/>
    <p:sldId xmlns:r="http://schemas.openxmlformats.org/officeDocument/2006/relationships" id="260" r:id="R106253c44f4c456d"/>
    <p:sldId xmlns:r="http://schemas.openxmlformats.org/officeDocument/2006/relationships" id="261" r:id="R6e0ff61837404a4b"/>
    <p:sldId xmlns:r="http://schemas.openxmlformats.org/officeDocument/2006/relationships" id="262" r:id="R84075cafdb72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b9a92a44e4076" /><Relationship Type="http://schemas.openxmlformats.org/officeDocument/2006/relationships/slide" Target="/ppt/slides/slide1.xml" Id="Rb8c5379ff00940cc" /><Relationship Type="http://schemas.openxmlformats.org/officeDocument/2006/relationships/slide" Target="/ppt/slides/slide2.xml" Id="R9411a8ed0a9e48c1" /><Relationship Type="http://schemas.openxmlformats.org/officeDocument/2006/relationships/slide" Target="/ppt/slides/slide3.xml" Id="Ra55f3e7a8a1548b7" /><Relationship Type="http://schemas.openxmlformats.org/officeDocument/2006/relationships/slide" Target="/ppt/slides/slide4.xml" Id="R3f811c780a074dc2" /><Relationship Type="http://schemas.openxmlformats.org/officeDocument/2006/relationships/slide" Target="/ppt/slides/slide5.xml" Id="R106253c44f4c456d" /><Relationship Type="http://schemas.openxmlformats.org/officeDocument/2006/relationships/slide" Target="/ppt/slides/slide6.xml" Id="R6e0ff61837404a4b" /><Relationship Type="http://schemas.openxmlformats.org/officeDocument/2006/relationships/slide" Target="/ppt/slides/slide7.xml" Id="R84075cafdb72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dc1467ca341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bfd64221145d7" /><Relationship Type="http://schemas.openxmlformats.org/officeDocument/2006/relationships/theme" Target="/ppt/slideMasters/theme/theme1.xml" Id="R86e3a243c24046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bfd64221145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6ebfb9fa0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fb3489528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383f27f30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3ddeb6b1f44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f2de9031040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6a525ebf64d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00cd90e1f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THOMASSEN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THOMASSEN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THOMASSEN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THOMASSEN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THOMASSEN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THOMASSEN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105 083 435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33 371 699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27 122 366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79 718 197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123 301 438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THOMASSEN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HOLDING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 THOMASSEN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MASVIK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T.A.KRISTENSEN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THOMASSEN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Humleveien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921 587 171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THOMASSEN AS</a:t>
            </a:r>
          </a:p>
        </p:txBody>
      </p:sp>
    </p:spTree>
  </p:cSld>
  <p:clrMapOvr>
    <a:masterClrMapping xmlns:a="http://schemas.openxmlformats.org/drawingml/2006/main"/>
  </p:clrMapOvr>
</p:sld>
</file>