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4bc2838b1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936a699c141de"/>
  </p:sldMasterIdLst>
  <p:sldIdLst>
    <p:sldId xmlns:r="http://schemas.openxmlformats.org/officeDocument/2006/relationships" id="256" r:id="Rb4ecf482eb3b4ada"/>
    <p:sldId xmlns:r="http://schemas.openxmlformats.org/officeDocument/2006/relationships" id="257" r:id="Rd0c86785224d4be9"/>
    <p:sldId xmlns:r="http://schemas.openxmlformats.org/officeDocument/2006/relationships" id="258" r:id="R5118b6c4d840405b"/>
    <p:sldId xmlns:r="http://schemas.openxmlformats.org/officeDocument/2006/relationships" id="259" r:id="R39cfe8a1bf9f4888"/>
    <p:sldId xmlns:r="http://schemas.openxmlformats.org/officeDocument/2006/relationships" id="260" r:id="R46e38ca0acf44759"/>
    <p:sldId xmlns:r="http://schemas.openxmlformats.org/officeDocument/2006/relationships" id="261" r:id="R93320d2cc5be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936a699c141de" /><Relationship Type="http://schemas.openxmlformats.org/officeDocument/2006/relationships/slide" Target="/ppt/slides/slide1.xml" Id="Rb4ecf482eb3b4ada" /><Relationship Type="http://schemas.openxmlformats.org/officeDocument/2006/relationships/slide" Target="/ppt/slides/slide2.xml" Id="Rd0c86785224d4be9" /><Relationship Type="http://schemas.openxmlformats.org/officeDocument/2006/relationships/slide" Target="/ppt/slides/slide3.xml" Id="R5118b6c4d840405b" /><Relationship Type="http://schemas.openxmlformats.org/officeDocument/2006/relationships/slide" Target="/ppt/slides/slide4.xml" Id="R39cfe8a1bf9f4888" /><Relationship Type="http://schemas.openxmlformats.org/officeDocument/2006/relationships/slide" Target="/ppt/slides/slide5.xml" Id="R46e38ca0acf44759" /><Relationship Type="http://schemas.openxmlformats.org/officeDocument/2006/relationships/slide" Target="/ppt/slides/slide6.xml" Id="R93320d2cc5be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1b3db426d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6221a08424374" /><Relationship Type="http://schemas.openxmlformats.org/officeDocument/2006/relationships/theme" Target="/ppt/slideMasters/theme/theme1.xml" Id="R0d6be688d73c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6221a0842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ef85da1b8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e66ecc038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81803e13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a216d64f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60d8d6882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1e17f2ee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