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4b08f389a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31a860f64440c"/>
  </p:sldMasterIdLst>
  <p:sldIdLst>
    <p:sldId xmlns:r="http://schemas.openxmlformats.org/officeDocument/2006/relationships" id="256" r:id="R86af1222c66047a4"/>
    <p:sldId xmlns:r="http://schemas.openxmlformats.org/officeDocument/2006/relationships" id="257" r:id="Rbba0dc294791492d"/>
    <p:sldId xmlns:r="http://schemas.openxmlformats.org/officeDocument/2006/relationships" id="258" r:id="R7a99feabb6c64df5"/>
    <p:sldId xmlns:r="http://schemas.openxmlformats.org/officeDocument/2006/relationships" id="259" r:id="R9a4af6e95bb34a14"/>
    <p:sldId xmlns:r="http://schemas.openxmlformats.org/officeDocument/2006/relationships" id="260" r:id="Rcaa81a1e7f7d4ac0"/>
    <p:sldId xmlns:r="http://schemas.openxmlformats.org/officeDocument/2006/relationships" id="261" r:id="Raed59a530be04258"/>
    <p:sldId xmlns:r="http://schemas.openxmlformats.org/officeDocument/2006/relationships" id="262" r:id="R37e929bbf89c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31a860f64440c" /><Relationship Type="http://schemas.openxmlformats.org/officeDocument/2006/relationships/slide" Target="/ppt/slides/slide1.xml" Id="R86af1222c66047a4" /><Relationship Type="http://schemas.openxmlformats.org/officeDocument/2006/relationships/slide" Target="/ppt/slides/slide2.xml" Id="Rbba0dc294791492d" /><Relationship Type="http://schemas.openxmlformats.org/officeDocument/2006/relationships/slide" Target="/ppt/slides/slide3.xml" Id="R7a99feabb6c64df5" /><Relationship Type="http://schemas.openxmlformats.org/officeDocument/2006/relationships/slide" Target="/ppt/slides/slide4.xml" Id="R9a4af6e95bb34a14" /><Relationship Type="http://schemas.openxmlformats.org/officeDocument/2006/relationships/slide" Target="/ppt/slides/slide5.xml" Id="Rcaa81a1e7f7d4ac0" /><Relationship Type="http://schemas.openxmlformats.org/officeDocument/2006/relationships/slide" Target="/ppt/slides/slide6.xml" Id="Raed59a530be04258" /><Relationship Type="http://schemas.openxmlformats.org/officeDocument/2006/relationships/slide" Target="/ppt/slides/slide7.xml" Id="R37e929bbf89c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0034cb0d7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fe79ab6714160" /><Relationship Type="http://schemas.openxmlformats.org/officeDocument/2006/relationships/theme" Target="/ppt/slideMasters/theme/theme1.xml" Id="Re5521a531791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fe79ab671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669c515bd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305182b7c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aea0b5b1d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8419e96d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1e7298d5d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f4369a123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fc12769b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BLANKENBORG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BLANKENBORG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2 917 529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2 921 974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PÅL HARDERSEN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921 594 585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