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da787f8cb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cb025de3f40fe"/>
  </p:sldMasterIdLst>
  <p:sldIdLst>
    <p:sldId xmlns:r="http://schemas.openxmlformats.org/officeDocument/2006/relationships" id="256" r:id="R77a07495d9124c9b"/>
    <p:sldId xmlns:r="http://schemas.openxmlformats.org/officeDocument/2006/relationships" id="257" r:id="Rc427691c483941d3"/>
    <p:sldId xmlns:r="http://schemas.openxmlformats.org/officeDocument/2006/relationships" id="258" r:id="R52f6fda58dd04623"/>
    <p:sldId xmlns:r="http://schemas.openxmlformats.org/officeDocument/2006/relationships" id="259" r:id="Ra12af8be47974b95"/>
    <p:sldId xmlns:r="http://schemas.openxmlformats.org/officeDocument/2006/relationships" id="260" r:id="R80ce368ab3444eed"/>
    <p:sldId xmlns:r="http://schemas.openxmlformats.org/officeDocument/2006/relationships" id="261" r:id="Rd4d15e4c8db44385"/>
    <p:sldId xmlns:r="http://schemas.openxmlformats.org/officeDocument/2006/relationships" id="262" r:id="R0c176dc5a54e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cb025de3f40fe" /><Relationship Type="http://schemas.openxmlformats.org/officeDocument/2006/relationships/slide" Target="/ppt/slides/slide1.xml" Id="R77a07495d9124c9b" /><Relationship Type="http://schemas.openxmlformats.org/officeDocument/2006/relationships/slide" Target="/ppt/slides/slide2.xml" Id="Rc427691c483941d3" /><Relationship Type="http://schemas.openxmlformats.org/officeDocument/2006/relationships/slide" Target="/ppt/slides/slide3.xml" Id="R52f6fda58dd04623" /><Relationship Type="http://schemas.openxmlformats.org/officeDocument/2006/relationships/slide" Target="/ppt/slides/slide4.xml" Id="Ra12af8be47974b95" /><Relationship Type="http://schemas.openxmlformats.org/officeDocument/2006/relationships/slide" Target="/ppt/slides/slide5.xml" Id="R80ce368ab3444eed" /><Relationship Type="http://schemas.openxmlformats.org/officeDocument/2006/relationships/slide" Target="/ppt/slides/slide6.xml" Id="Rd4d15e4c8db44385" /><Relationship Type="http://schemas.openxmlformats.org/officeDocument/2006/relationships/slide" Target="/ppt/slides/slide7.xml" Id="R0c176dc5a54e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95eb95fdc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9f6cc9424642" /><Relationship Type="http://schemas.openxmlformats.org/officeDocument/2006/relationships/theme" Target="/ppt/slideMasters/theme/theme1.xml" Id="R0a30c69df4a842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e9f6cc942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82b8cfaf7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68db33093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27cb14e24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d7d192573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bd2591dfa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95b74989c4f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411286c2b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3D INNOVATION NORDIC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3D INNOVATION NORDIC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48 363 114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−36 713 921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−40 052 747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−23 373 109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30 010 636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COC INVEST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