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9edbde62848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06923311f94c1f"/>
  </p:sldMasterIdLst>
  <p:sldIdLst>
    <p:sldId xmlns:r="http://schemas.openxmlformats.org/officeDocument/2006/relationships" id="256" r:id="Rb09b9e51c1224314"/>
    <p:sldId xmlns:r="http://schemas.openxmlformats.org/officeDocument/2006/relationships" id="257" r:id="R7abc66e9a5214513"/>
    <p:sldId xmlns:r="http://schemas.openxmlformats.org/officeDocument/2006/relationships" id="258" r:id="Rc99f2e22354f473f"/>
    <p:sldId xmlns:r="http://schemas.openxmlformats.org/officeDocument/2006/relationships" id="259" r:id="R872be03104404546"/>
    <p:sldId xmlns:r="http://schemas.openxmlformats.org/officeDocument/2006/relationships" id="260" r:id="Rc69e9501f04b4798"/>
    <p:sldId xmlns:r="http://schemas.openxmlformats.org/officeDocument/2006/relationships" id="261" r:id="Rd8a65f8ee3ca4a73"/>
    <p:sldId xmlns:r="http://schemas.openxmlformats.org/officeDocument/2006/relationships" id="262" r:id="R678ca3b4be79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06923311f94c1f" /><Relationship Type="http://schemas.openxmlformats.org/officeDocument/2006/relationships/slide" Target="/ppt/slides/slide1.xml" Id="Rb09b9e51c1224314" /><Relationship Type="http://schemas.openxmlformats.org/officeDocument/2006/relationships/slide" Target="/ppt/slides/slide2.xml" Id="R7abc66e9a5214513" /><Relationship Type="http://schemas.openxmlformats.org/officeDocument/2006/relationships/slide" Target="/ppt/slides/slide3.xml" Id="Rc99f2e22354f473f" /><Relationship Type="http://schemas.openxmlformats.org/officeDocument/2006/relationships/slide" Target="/ppt/slides/slide4.xml" Id="R872be03104404546" /><Relationship Type="http://schemas.openxmlformats.org/officeDocument/2006/relationships/slide" Target="/ppt/slides/slide5.xml" Id="Rc69e9501f04b4798" /><Relationship Type="http://schemas.openxmlformats.org/officeDocument/2006/relationships/slide" Target="/ppt/slides/slide6.xml" Id="Rd8a65f8ee3ca4a73" /><Relationship Type="http://schemas.openxmlformats.org/officeDocument/2006/relationships/slide" Target="/ppt/slides/slide7.xml" Id="R678ca3b4be79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c433809955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c038f808b444a" /><Relationship Type="http://schemas.openxmlformats.org/officeDocument/2006/relationships/theme" Target="/ppt/slideMasters/theme/theme1.xml" Id="R110a9b02f15444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c038f808b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1ffa7176b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697008b26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8c9a22855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05d300efd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6e8097115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e1254312a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0dd970deb48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16 172 349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2 406 180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ELISABETH FUGLESTEG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GLUPPE PER ERIK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GRØM HELLE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MUNCH MARIANNE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Kråkerøyveien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1671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921 595 336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AS</a:t>
            </a:r>
          </a:p>
        </p:txBody>
      </p:sp>
    </p:spTree>
  </p:cSld>
  <p:clrMapOvr>
    <a:masterClrMapping xmlns:a="http://schemas.openxmlformats.org/drawingml/2006/main"/>
  </p:clrMapOvr>
</p:sld>
</file>