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801e3bcf1742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ba788658b14987"/>
  </p:sldMasterIdLst>
  <p:sldIdLst>
    <p:sldId xmlns:r="http://schemas.openxmlformats.org/officeDocument/2006/relationships" id="256" r:id="Rcb45c96a1d394185"/>
    <p:sldId xmlns:r="http://schemas.openxmlformats.org/officeDocument/2006/relationships" id="257" r:id="R00d705bd4d1840fa"/>
    <p:sldId xmlns:r="http://schemas.openxmlformats.org/officeDocument/2006/relationships" id="258" r:id="R581b7f34b5cf4de8"/>
    <p:sldId xmlns:r="http://schemas.openxmlformats.org/officeDocument/2006/relationships" id="259" r:id="R151597266a6847eb"/>
    <p:sldId xmlns:r="http://schemas.openxmlformats.org/officeDocument/2006/relationships" id="260" r:id="Ra35d891472464fe0"/>
    <p:sldId xmlns:r="http://schemas.openxmlformats.org/officeDocument/2006/relationships" id="261" r:id="R8006e50da7174dbf"/>
    <p:sldId xmlns:r="http://schemas.openxmlformats.org/officeDocument/2006/relationships" id="262" r:id="R55c2ded6a55743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a788658b14987" /><Relationship Type="http://schemas.openxmlformats.org/officeDocument/2006/relationships/slide" Target="/ppt/slides/slide1.xml" Id="Rcb45c96a1d394185" /><Relationship Type="http://schemas.openxmlformats.org/officeDocument/2006/relationships/slide" Target="/ppt/slides/slide2.xml" Id="R00d705bd4d1840fa" /><Relationship Type="http://schemas.openxmlformats.org/officeDocument/2006/relationships/slide" Target="/ppt/slides/slide3.xml" Id="R581b7f34b5cf4de8" /><Relationship Type="http://schemas.openxmlformats.org/officeDocument/2006/relationships/slide" Target="/ppt/slides/slide4.xml" Id="R151597266a6847eb" /><Relationship Type="http://schemas.openxmlformats.org/officeDocument/2006/relationships/slide" Target="/ppt/slides/slide5.xml" Id="Ra35d891472464fe0" /><Relationship Type="http://schemas.openxmlformats.org/officeDocument/2006/relationships/slide" Target="/ppt/slides/slide6.xml" Id="R8006e50da7174dbf" /><Relationship Type="http://schemas.openxmlformats.org/officeDocument/2006/relationships/slide" Target="/ppt/slides/slide7.xml" Id="R55c2ded6a55743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e551f4ff841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989972a1b4786" /><Relationship Type="http://schemas.openxmlformats.org/officeDocument/2006/relationships/theme" Target="/ppt/slideMasters/theme/theme1.xml" Id="R51589ed104cf4d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e989972a1b47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1b6e908b344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c92534ccc4d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26eb9be614e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5712a6a3841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4f25b095a44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c6d6f2a4d45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323658c3f43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H.P. PETTERSEN EFTF.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H.P. PETTERSEN EFTF.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H.P. PETTERSEN EFTF. EIENDOM AS ble etablert [år] og holder til i Skjærhalden.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H.P. PETTERSEN EFTF.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H.P. PETTERSEN EFTF.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H.P. PETTERSEN EFTF.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580 854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252 259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1 689 514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3 926 877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H.P. PETTERSEN EFTF.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SKJÆRHALDEN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H.P. PETTERSEN EFTF.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Kjølholtveien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921 596 944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H.P. PETTERSEN EFTF. EIENDOM AS</a:t>
            </a:r>
          </a:p>
        </p:txBody>
      </p:sp>
    </p:spTree>
  </p:cSld>
  <p:clrMapOvr>
    <a:masterClrMapping xmlns:a="http://schemas.openxmlformats.org/drawingml/2006/main"/>
  </p:clrMapOvr>
</p:sld>
</file>