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7b317322c042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81ef6d45ac430d"/>
  </p:sldMasterIdLst>
  <p:sldIdLst>
    <p:sldId xmlns:r="http://schemas.openxmlformats.org/officeDocument/2006/relationships" id="256" r:id="R85790476ac0341a0"/>
    <p:sldId xmlns:r="http://schemas.openxmlformats.org/officeDocument/2006/relationships" id="257" r:id="R40de5ae104484bb2"/>
    <p:sldId xmlns:r="http://schemas.openxmlformats.org/officeDocument/2006/relationships" id="258" r:id="Re325298a61f04b5b"/>
    <p:sldId xmlns:r="http://schemas.openxmlformats.org/officeDocument/2006/relationships" id="259" r:id="R72c45a0855fb4703"/>
    <p:sldId xmlns:r="http://schemas.openxmlformats.org/officeDocument/2006/relationships" id="260" r:id="Rf82038e89be44f31"/>
    <p:sldId xmlns:r="http://schemas.openxmlformats.org/officeDocument/2006/relationships" id="261" r:id="Rc64fb97a49724a20"/>
    <p:sldId xmlns:r="http://schemas.openxmlformats.org/officeDocument/2006/relationships" id="262" r:id="R1f9433ac2b384b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81ef6d45ac430d" /><Relationship Type="http://schemas.openxmlformats.org/officeDocument/2006/relationships/slide" Target="/ppt/slides/slide1.xml" Id="R85790476ac0341a0" /><Relationship Type="http://schemas.openxmlformats.org/officeDocument/2006/relationships/slide" Target="/ppt/slides/slide2.xml" Id="R40de5ae104484bb2" /><Relationship Type="http://schemas.openxmlformats.org/officeDocument/2006/relationships/slide" Target="/ppt/slides/slide3.xml" Id="Re325298a61f04b5b" /><Relationship Type="http://schemas.openxmlformats.org/officeDocument/2006/relationships/slide" Target="/ppt/slides/slide4.xml" Id="R72c45a0855fb4703" /><Relationship Type="http://schemas.openxmlformats.org/officeDocument/2006/relationships/slide" Target="/ppt/slides/slide5.xml" Id="Rf82038e89be44f31" /><Relationship Type="http://schemas.openxmlformats.org/officeDocument/2006/relationships/slide" Target="/ppt/slides/slide6.xml" Id="Rc64fb97a49724a20" /><Relationship Type="http://schemas.openxmlformats.org/officeDocument/2006/relationships/slide" Target="/ppt/slides/slide7.xml" Id="R1f9433ac2b384b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d61d4196564f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d64a010644968" /><Relationship Type="http://schemas.openxmlformats.org/officeDocument/2006/relationships/theme" Target="/ppt/slideMasters/theme/theme1.xml" Id="R1253d351d3c246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cd64a0106449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3ae54b2774a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0f328d02c47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1e57f996a4c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983350df745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8adbf413a4b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379e9e54d40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bcc6e813a4e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SKJÆRHALDEN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SKJÆRHALDEN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SKJÆRHALDEN HOLDING AS ble etablert [år] og holder til i Skjærhalden.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SKJÆRHALDEN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SKJÆRHALDEN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SKJÆRHALDEN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1 481 885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12 251 399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14 201 399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SKJÆRHALDEN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 ARNE PETTERSEN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SKJÆRHALDEN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Kjølholtveien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1680 Skjærhalden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921 599 560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SKJÆRHALDEN HOLDING AS</a:t>
            </a:r>
          </a:p>
        </p:txBody>
      </p:sp>
    </p:spTree>
  </p:cSld>
  <p:clrMapOvr>
    <a:masterClrMapping xmlns:a="http://schemas.openxmlformats.org/drawingml/2006/main"/>
  </p:clrMapOvr>
</p:sld>
</file>