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d4afcb2de240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5c6f9a941348d3"/>
  </p:sldMasterIdLst>
  <p:sldIdLst>
    <p:sldId xmlns:r="http://schemas.openxmlformats.org/officeDocument/2006/relationships" id="256" r:id="R627210fcef094e1c"/>
    <p:sldId xmlns:r="http://schemas.openxmlformats.org/officeDocument/2006/relationships" id="257" r:id="R3ca07188afc04d30"/>
    <p:sldId xmlns:r="http://schemas.openxmlformats.org/officeDocument/2006/relationships" id="258" r:id="R4c35a104b69248bd"/>
    <p:sldId xmlns:r="http://schemas.openxmlformats.org/officeDocument/2006/relationships" id="259" r:id="R28cf514785d4496a"/>
    <p:sldId xmlns:r="http://schemas.openxmlformats.org/officeDocument/2006/relationships" id="260" r:id="R03c9ccb29a8e4a56"/>
    <p:sldId xmlns:r="http://schemas.openxmlformats.org/officeDocument/2006/relationships" id="261" r:id="R94f095676a9d4284"/>
    <p:sldId xmlns:r="http://schemas.openxmlformats.org/officeDocument/2006/relationships" id="262" r:id="R1f11f48cbed940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5c6f9a941348d3" /><Relationship Type="http://schemas.openxmlformats.org/officeDocument/2006/relationships/slide" Target="/ppt/slides/slide1.xml" Id="R627210fcef094e1c" /><Relationship Type="http://schemas.openxmlformats.org/officeDocument/2006/relationships/slide" Target="/ppt/slides/slide2.xml" Id="R3ca07188afc04d30" /><Relationship Type="http://schemas.openxmlformats.org/officeDocument/2006/relationships/slide" Target="/ppt/slides/slide3.xml" Id="R4c35a104b69248bd" /><Relationship Type="http://schemas.openxmlformats.org/officeDocument/2006/relationships/slide" Target="/ppt/slides/slide4.xml" Id="R28cf514785d4496a" /><Relationship Type="http://schemas.openxmlformats.org/officeDocument/2006/relationships/slide" Target="/ppt/slides/slide5.xml" Id="R03c9ccb29a8e4a56" /><Relationship Type="http://schemas.openxmlformats.org/officeDocument/2006/relationships/slide" Target="/ppt/slides/slide6.xml" Id="R94f095676a9d4284" /><Relationship Type="http://schemas.openxmlformats.org/officeDocument/2006/relationships/slide" Target="/ppt/slides/slide7.xml" Id="R1f11f48cbed940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c8a7e57ab843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5b0b588b1467d" /><Relationship Type="http://schemas.openxmlformats.org/officeDocument/2006/relationships/theme" Target="/ppt/slideMasters/theme/theme1.xml" Id="R33bcfc48ef0147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15b0b588b146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96578e9584c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fc59cf80a47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145627ec84c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3be0047f140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8f5a4bb0f41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70284698348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5ce336f8f46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ADAL. P.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ADAL. P.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ADAL. P. BYGG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ADAL. P.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ADAL. P.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ADAL. P.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6 327 625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648 146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654 440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523 346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1 531 205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ADAL. P.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DOS SANTOS P ADALBERTO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ADAL. P.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Rådyrveien 10C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921 599 986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ADAL. P. BYGG AS</a:t>
            </a:r>
          </a:p>
        </p:txBody>
      </p:sp>
    </p:spTree>
  </p:cSld>
  <p:clrMapOvr>
    <a:masterClrMapping xmlns:a="http://schemas.openxmlformats.org/drawingml/2006/main"/>
  </p:clrMapOvr>
</p:sld>
</file>