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2aaade47544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cce8aaa1a84231"/>
  </p:sldMasterIdLst>
  <p:sldIdLst>
    <p:sldId xmlns:r="http://schemas.openxmlformats.org/officeDocument/2006/relationships" id="256" r:id="R7d26b06a0f984bf5"/>
    <p:sldId xmlns:r="http://schemas.openxmlformats.org/officeDocument/2006/relationships" id="257" r:id="R6bae6331d0cf410f"/>
    <p:sldId xmlns:r="http://schemas.openxmlformats.org/officeDocument/2006/relationships" id="258" r:id="Ra409a73a4694400c"/>
    <p:sldId xmlns:r="http://schemas.openxmlformats.org/officeDocument/2006/relationships" id="259" r:id="Ra8c62877ba0841a6"/>
    <p:sldId xmlns:r="http://schemas.openxmlformats.org/officeDocument/2006/relationships" id="260" r:id="R7c63c20729db44a8"/>
    <p:sldId xmlns:r="http://schemas.openxmlformats.org/officeDocument/2006/relationships" id="261" r:id="Rf3b8367d73314d20"/>
    <p:sldId xmlns:r="http://schemas.openxmlformats.org/officeDocument/2006/relationships" id="262" r:id="Rad6aa748e6f549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cce8aaa1a84231" /><Relationship Type="http://schemas.openxmlformats.org/officeDocument/2006/relationships/slide" Target="/ppt/slides/slide1.xml" Id="R7d26b06a0f984bf5" /><Relationship Type="http://schemas.openxmlformats.org/officeDocument/2006/relationships/slide" Target="/ppt/slides/slide2.xml" Id="R6bae6331d0cf410f" /><Relationship Type="http://schemas.openxmlformats.org/officeDocument/2006/relationships/slide" Target="/ppt/slides/slide3.xml" Id="Ra409a73a4694400c" /><Relationship Type="http://schemas.openxmlformats.org/officeDocument/2006/relationships/slide" Target="/ppt/slides/slide4.xml" Id="Ra8c62877ba0841a6" /><Relationship Type="http://schemas.openxmlformats.org/officeDocument/2006/relationships/slide" Target="/ppt/slides/slide5.xml" Id="R7c63c20729db44a8" /><Relationship Type="http://schemas.openxmlformats.org/officeDocument/2006/relationships/slide" Target="/ppt/slides/slide6.xml" Id="Rf3b8367d73314d20" /><Relationship Type="http://schemas.openxmlformats.org/officeDocument/2006/relationships/slide" Target="/ppt/slides/slide7.xml" Id="Rad6aa748e6f549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c11aa3dcf41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d1b503b45457c" /><Relationship Type="http://schemas.openxmlformats.org/officeDocument/2006/relationships/theme" Target="/ppt/slideMasters/theme/theme1.xml" Id="Rc3466859a3504b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d1b503b4545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c71bc226f4f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33e7b4a44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e7fd9d29a49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8edb610ec4d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560cb01364f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643517cd44a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8c653ab816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KAPISOL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KAPISOL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KAPISOL REGNSKAP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KAPISOL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KAPISOL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KAPISOL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215 286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571 072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KAPISOL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KAREN P SOLNØR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KAPISOL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3040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921 600 003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KAPISOL REGNSKAP AS</a:t>
            </a:r>
          </a:p>
        </p:txBody>
      </p:sp>
    </p:spTree>
  </p:cSld>
  <p:clrMapOvr>
    <a:masterClrMapping xmlns:a="http://schemas.openxmlformats.org/drawingml/2006/main"/>
  </p:clrMapOvr>
</p:sld>
</file>