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98deee61f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db94a6cb7443b"/>
  </p:sldMasterIdLst>
  <p:sldIdLst>
    <p:sldId xmlns:r="http://schemas.openxmlformats.org/officeDocument/2006/relationships" id="256" r:id="R0eeae7f849e14b25"/>
    <p:sldId xmlns:r="http://schemas.openxmlformats.org/officeDocument/2006/relationships" id="257" r:id="R0e201de1e8dc4027"/>
    <p:sldId xmlns:r="http://schemas.openxmlformats.org/officeDocument/2006/relationships" id="258" r:id="Rc46719a79cca4f2d"/>
    <p:sldId xmlns:r="http://schemas.openxmlformats.org/officeDocument/2006/relationships" id="259" r:id="R1994c7415fd44226"/>
    <p:sldId xmlns:r="http://schemas.openxmlformats.org/officeDocument/2006/relationships" id="260" r:id="R380f6755a0c148ee"/>
    <p:sldId xmlns:r="http://schemas.openxmlformats.org/officeDocument/2006/relationships" id="261" r:id="Rdca46e3840ba419a"/>
    <p:sldId xmlns:r="http://schemas.openxmlformats.org/officeDocument/2006/relationships" id="262" r:id="R6d1c571884e6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db94a6cb7443b" /><Relationship Type="http://schemas.openxmlformats.org/officeDocument/2006/relationships/slide" Target="/ppt/slides/slide1.xml" Id="R0eeae7f849e14b25" /><Relationship Type="http://schemas.openxmlformats.org/officeDocument/2006/relationships/slide" Target="/ppt/slides/slide2.xml" Id="R0e201de1e8dc4027" /><Relationship Type="http://schemas.openxmlformats.org/officeDocument/2006/relationships/slide" Target="/ppt/slides/slide3.xml" Id="Rc46719a79cca4f2d" /><Relationship Type="http://schemas.openxmlformats.org/officeDocument/2006/relationships/slide" Target="/ppt/slides/slide4.xml" Id="R1994c7415fd44226" /><Relationship Type="http://schemas.openxmlformats.org/officeDocument/2006/relationships/slide" Target="/ppt/slides/slide5.xml" Id="R380f6755a0c148ee" /><Relationship Type="http://schemas.openxmlformats.org/officeDocument/2006/relationships/slide" Target="/ppt/slides/slide6.xml" Id="Rdca46e3840ba419a" /><Relationship Type="http://schemas.openxmlformats.org/officeDocument/2006/relationships/slide" Target="/ppt/slides/slide7.xml" Id="R6d1c571884e6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ecbd4f895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7614693a4231" /><Relationship Type="http://schemas.openxmlformats.org/officeDocument/2006/relationships/theme" Target="/ppt/slideMasters/theme/theme1.xml" Id="R6b7df530d43f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b7614693a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7625519d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d20c0866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49343da92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7eedc340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21773b127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9be44c06b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d091ad64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 H.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11 930 411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120 158 627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 H. AS</a:t>
            </a:r>
          </a:p>
        </p:txBody>
      </p:sp>
    </p:spTree>
  </p:cSld>
  <p:clrMapOvr>
    <a:masterClrMapping xmlns:a="http://schemas.openxmlformats.org/drawingml/2006/main"/>
  </p:clrMapOvr>
</p:sld>
</file>