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6f231f410f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69824707d342f5"/>
  </p:sldMasterIdLst>
  <p:sldIdLst>
    <p:sldId xmlns:r="http://schemas.openxmlformats.org/officeDocument/2006/relationships" id="256" r:id="R241c8c73e370404d"/>
    <p:sldId xmlns:r="http://schemas.openxmlformats.org/officeDocument/2006/relationships" id="257" r:id="R2ebc75f2e8b049fc"/>
    <p:sldId xmlns:r="http://schemas.openxmlformats.org/officeDocument/2006/relationships" id="258" r:id="R99d746a073634153"/>
    <p:sldId xmlns:r="http://schemas.openxmlformats.org/officeDocument/2006/relationships" id="259" r:id="R07561b92721640c3"/>
    <p:sldId xmlns:r="http://schemas.openxmlformats.org/officeDocument/2006/relationships" id="260" r:id="R96bb86a9a06940a7"/>
    <p:sldId xmlns:r="http://schemas.openxmlformats.org/officeDocument/2006/relationships" id="261" r:id="R490c42dd92f54cb6"/>
    <p:sldId xmlns:r="http://schemas.openxmlformats.org/officeDocument/2006/relationships" id="262" r:id="R12ab971882fb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9824707d342f5" /><Relationship Type="http://schemas.openxmlformats.org/officeDocument/2006/relationships/slide" Target="/ppt/slides/slide1.xml" Id="R241c8c73e370404d" /><Relationship Type="http://schemas.openxmlformats.org/officeDocument/2006/relationships/slide" Target="/ppt/slides/slide2.xml" Id="R2ebc75f2e8b049fc" /><Relationship Type="http://schemas.openxmlformats.org/officeDocument/2006/relationships/slide" Target="/ppt/slides/slide3.xml" Id="R99d746a073634153" /><Relationship Type="http://schemas.openxmlformats.org/officeDocument/2006/relationships/slide" Target="/ppt/slides/slide4.xml" Id="R07561b92721640c3" /><Relationship Type="http://schemas.openxmlformats.org/officeDocument/2006/relationships/slide" Target="/ppt/slides/slide5.xml" Id="R96bb86a9a06940a7" /><Relationship Type="http://schemas.openxmlformats.org/officeDocument/2006/relationships/slide" Target="/ppt/slides/slide6.xml" Id="R490c42dd92f54cb6" /><Relationship Type="http://schemas.openxmlformats.org/officeDocument/2006/relationships/slide" Target="/ppt/slides/slide7.xml" Id="R12ab971882fb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c27c4e34754a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a28753e044051" /><Relationship Type="http://schemas.openxmlformats.org/officeDocument/2006/relationships/theme" Target="/ppt/slideMasters/theme/theme1.xml" Id="Rbf74f9fd9d2c4f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ea28753e0440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ccd53c45c48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58980856d48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8d57f8e50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a815ecf4e4a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85ee65b2643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26fdb3787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1cf9edc024d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NINA G.H.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G.H.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68 029 461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68 074 932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BERIT GUMPEN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Tretjønnveien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921 602 871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NINA G.H. HOLDING AS</a:t>
            </a:r>
          </a:p>
        </p:txBody>
      </p:sp>
    </p:spTree>
  </p:cSld>
  <p:clrMapOvr>
    <a:masterClrMapping xmlns:a="http://schemas.openxmlformats.org/drawingml/2006/main"/>
  </p:clrMapOvr>
</p:sld>
</file>