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d8b910ba1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02108f90a4743"/>
  </p:sldMasterIdLst>
  <p:sldIdLst>
    <p:sldId xmlns:r="http://schemas.openxmlformats.org/officeDocument/2006/relationships" id="256" r:id="R8c3d1caf00bf48e8"/>
    <p:sldId xmlns:r="http://schemas.openxmlformats.org/officeDocument/2006/relationships" id="257" r:id="R40a765f764c548fa"/>
    <p:sldId xmlns:r="http://schemas.openxmlformats.org/officeDocument/2006/relationships" id="258" r:id="Ra44b556e2a194a7a"/>
    <p:sldId xmlns:r="http://schemas.openxmlformats.org/officeDocument/2006/relationships" id="259" r:id="Rad3d89f5003c4762"/>
    <p:sldId xmlns:r="http://schemas.openxmlformats.org/officeDocument/2006/relationships" id="260" r:id="R24e1aa845df24af4"/>
    <p:sldId xmlns:r="http://schemas.openxmlformats.org/officeDocument/2006/relationships" id="261" r:id="R726aeb8627f84ed7"/>
    <p:sldId xmlns:r="http://schemas.openxmlformats.org/officeDocument/2006/relationships" id="262" r:id="R5dd61f3fa6b8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02108f90a4743" /><Relationship Type="http://schemas.openxmlformats.org/officeDocument/2006/relationships/slide" Target="/ppt/slides/slide1.xml" Id="R8c3d1caf00bf48e8" /><Relationship Type="http://schemas.openxmlformats.org/officeDocument/2006/relationships/slide" Target="/ppt/slides/slide2.xml" Id="R40a765f764c548fa" /><Relationship Type="http://schemas.openxmlformats.org/officeDocument/2006/relationships/slide" Target="/ppt/slides/slide3.xml" Id="Ra44b556e2a194a7a" /><Relationship Type="http://schemas.openxmlformats.org/officeDocument/2006/relationships/slide" Target="/ppt/slides/slide4.xml" Id="Rad3d89f5003c4762" /><Relationship Type="http://schemas.openxmlformats.org/officeDocument/2006/relationships/slide" Target="/ppt/slides/slide5.xml" Id="R24e1aa845df24af4" /><Relationship Type="http://schemas.openxmlformats.org/officeDocument/2006/relationships/slide" Target="/ppt/slides/slide6.xml" Id="R726aeb8627f84ed7" /><Relationship Type="http://schemas.openxmlformats.org/officeDocument/2006/relationships/slide" Target="/ppt/slides/slide7.xml" Id="R5dd61f3fa6b8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e70ca94a742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fa583330649da" /><Relationship Type="http://schemas.openxmlformats.org/officeDocument/2006/relationships/theme" Target="/ppt/slideMasters/theme/theme1.xml" Id="Rf3db71fd3c26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fa5833306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6cd66832a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4d67eade5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d32b1a0d2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524172c69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eb56a4706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744964f90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6c6007365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V.E.T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V.E.T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30 354 264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173 280 801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179 592 999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V.E.T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Siri Bringsjord,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921 603 789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