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70a6b85c9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9ae81a46d410b"/>
  </p:sldMasterIdLst>
  <p:sldIdLst>
    <p:sldId xmlns:r="http://schemas.openxmlformats.org/officeDocument/2006/relationships" id="256" r:id="R6e9fb40db6464c6a"/>
    <p:sldId xmlns:r="http://schemas.openxmlformats.org/officeDocument/2006/relationships" id="257" r:id="R1e060225b9614904"/>
    <p:sldId xmlns:r="http://schemas.openxmlformats.org/officeDocument/2006/relationships" id="258" r:id="R120f49713c9f4c38"/>
    <p:sldId xmlns:r="http://schemas.openxmlformats.org/officeDocument/2006/relationships" id="259" r:id="Rb4d9e81537fa48fe"/>
    <p:sldId xmlns:r="http://schemas.openxmlformats.org/officeDocument/2006/relationships" id="260" r:id="R8b9979fe0d504af4"/>
    <p:sldId xmlns:r="http://schemas.openxmlformats.org/officeDocument/2006/relationships" id="261" r:id="Rccfbc734618944ce"/>
    <p:sldId xmlns:r="http://schemas.openxmlformats.org/officeDocument/2006/relationships" id="262" r:id="Rd2c4d1f2670e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9ae81a46d410b" /><Relationship Type="http://schemas.openxmlformats.org/officeDocument/2006/relationships/slide" Target="/ppt/slides/slide1.xml" Id="R6e9fb40db6464c6a" /><Relationship Type="http://schemas.openxmlformats.org/officeDocument/2006/relationships/slide" Target="/ppt/slides/slide2.xml" Id="R1e060225b9614904" /><Relationship Type="http://schemas.openxmlformats.org/officeDocument/2006/relationships/slide" Target="/ppt/slides/slide3.xml" Id="R120f49713c9f4c38" /><Relationship Type="http://schemas.openxmlformats.org/officeDocument/2006/relationships/slide" Target="/ppt/slides/slide4.xml" Id="Rb4d9e81537fa48fe" /><Relationship Type="http://schemas.openxmlformats.org/officeDocument/2006/relationships/slide" Target="/ppt/slides/slide5.xml" Id="R8b9979fe0d504af4" /><Relationship Type="http://schemas.openxmlformats.org/officeDocument/2006/relationships/slide" Target="/ppt/slides/slide6.xml" Id="Rccfbc734618944ce" /><Relationship Type="http://schemas.openxmlformats.org/officeDocument/2006/relationships/slide" Target="/ppt/slides/slide7.xml" Id="Rd2c4d1f2670e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7284e4dc04a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e9d975c004833" /><Relationship Type="http://schemas.openxmlformats.org/officeDocument/2006/relationships/theme" Target="/ppt/slideMasters/theme/theme1.xml" Id="Rd51e173e35a044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ee9d975c00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8104a2479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486de204f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f0374a1c9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7c777e006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fc09ff02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7b763b41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a067acda4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V.E.T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V.E.T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101 780 710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101 810 710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SIRI BRINGSJORD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ISDAL BRINGSJORD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THEA ISDAL BRINGSJORD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 INVESTERING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Siri Bringsjord,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921 603 797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