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0ce950529643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988272f75b44ce"/>
  </p:sldMasterIdLst>
  <p:sldIdLst>
    <p:sldId xmlns:r="http://schemas.openxmlformats.org/officeDocument/2006/relationships" id="256" r:id="R465640277a8b4c1d"/>
    <p:sldId xmlns:r="http://schemas.openxmlformats.org/officeDocument/2006/relationships" id="257" r:id="Rc188ed90c8f94518"/>
    <p:sldId xmlns:r="http://schemas.openxmlformats.org/officeDocument/2006/relationships" id="258" r:id="R94c8c5c54d2b4ac0"/>
    <p:sldId xmlns:r="http://schemas.openxmlformats.org/officeDocument/2006/relationships" id="259" r:id="Rb8d942640e5e4428"/>
    <p:sldId xmlns:r="http://schemas.openxmlformats.org/officeDocument/2006/relationships" id="260" r:id="R23e884c1c6764f5e"/>
    <p:sldId xmlns:r="http://schemas.openxmlformats.org/officeDocument/2006/relationships" id="261" r:id="R657ef5d699ec4a52"/>
    <p:sldId xmlns:r="http://schemas.openxmlformats.org/officeDocument/2006/relationships" id="262" r:id="R480a315c20c343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988272f75b44ce" /><Relationship Type="http://schemas.openxmlformats.org/officeDocument/2006/relationships/slide" Target="/ppt/slides/slide1.xml" Id="R465640277a8b4c1d" /><Relationship Type="http://schemas.openxmlformats.org/officeDocument/2006/relationships/slide" Target="/ppt/slides/slide2.xml" Id="Rc188ed90c8f94518" /><Relationship Type="http://schemas.openxmlformats.org/officeDocument/2006/relationships/slide" Target="/ppt/slides/slide3.xml" Id="R94c8c5c54d2b4ac0" /><Relationship Type="http://schemas.openxmlformats.org/officeDocument/2006/relationships/slide" Target="/ppt/slides/slide4.xml" Id="Rb8d942640e5e4428" /><Relationship Type="http://schemas.openxmlformats.org/officeDocument/2006/relationships/slide" Target="/ppt/slides/slide5.xml" Id="R23e884c1c6764f5e" /><Relationship Type="http://schemas.openxmlformats.org/officeDocument/2006/relationships/slide" Target="/ppt/slides/slide6.xml" Id="R657ef5d699ec4a52" /><Relationship Type="http://schemas.openxmlformats.org/officeDocument/2006/relationships/slide" Target="/ppt/slides/slide7.xml" Id="R480a315c20c343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9e9466cd7447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14b8bde1d4103" /><Relationship Type="http://schemas.openxmlformats.org/officeDocument/2006/relationships/theme" Target="/ppt/slideMasters/theme/theme1.xml" Id="R8ed656f7de8047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314b8bde1d41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2ca4a7dc24f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5accc583746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a40a902e645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4dd8ce90047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3db31cd4440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7685fa5a046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50a8a4f9749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BUSTE HOLDING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−134 813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918 923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63 807 414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67 489 151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BJELLAND 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921 605 269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 HOLDING AS</a:t>
            </a:r>
          </a:p>
        </p:txBody>
      </p:sp>
    </p:spTree>
  </p:cSld>
  <p:clrMapOvr>
    <a:masterClrMapping xmlns:a="http://schemas.openxmlformats.org/drawingml/2006/main"/>
  </p:clrMapOvr>
</p:sld>
</file>