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a55a15b82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5faa918f549ce"/>
  </p:sldMasterIdLst>
  <p:sldIdLst>
    <p:sldId xmlns:r="http://schemas.openxmlformats.org/officeDocument/2006/relationships" id="256" r:id="R80251c87f2f644b7"/>
    <p:sldId xmlns:r="http://schemas.openxmlformats.org/officeDocument/2006/relationships" id="257" r:id="Rc8ecf18cbe3b4d0a"/>
    <p:sldId xmlns:r="http://schemas.openxmlformats.org/officeDocument/2006/relationships" id="258" r:id="R64a71ff4fb4c4d8d"/>
    <p:sldId xmlns:r="http://schemas.openxmlformats.org/officeDocument/2006/relationships" id="259" r:id="R148c7930ed634ab1"/>
    <p:sldId xmlns:r="http://schemas.openxmlformats.org/officeDocument/2006/relationships" id="260" r:id="R28b9ce78b4734b5e"/>
    <p:sldId xmlns:r="http://schemas.openxmlformats.org/officeDocument/2006/relationships" id="261" r:id="R927923ea4e9246da"/>
    <p:sldId xmlns:r="http://schemas.openxmlformats.org/officeDocument/2006/relationships" id="262" r:id="R665f2972f906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5faa918f549ce" /><Relationship Type="http://schemas.openxmlformats.org/officeDocument/2006/relationships/slide" Target="/ppt/slides/slide1.xml" Id="R80251c87f2f644b7" /><Relationship Type="http://schemas.openxmlformats.org/officeDocument/2006/relationships/slide" Target="/ppt/slides/slide2.xml" Id="Rc8ecf18cbe3b4d0a" /><Relationship Type="http://schemas.openxmlformats.org/officeDocument/2006/relationships/slide" Target="/ppt/slides/slide3.xml" Id="R64a71ff4fb4c4d8d" /><Relationship Type="http://schemas.openxmlformats.org/officeDocument/2006/relationships/slide" Target="/ppt/slides/slide4.xml" Id="R148c7930ed634ab1" /><Relationship Type="http://schemas.openxmlformats.org/officeDocument/2006/relationships/slide" Target="/ppt/slides/slide5.xml" Id="R28b9ce78b4734b5e" /><Relationship Type="http://schemas.openxmlformats.org/officeDocument/2006/relationships/slide" Target="/ppt/slides/slide6.xml" Id="R927923ea4e9246da" /><Relationship Type="http://schemas.openxmlformats.org/officeDocument/2006/relationships/slide" Target="/ppt/slides/slide7.xml" Id="R665f2972f906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51c90a9e1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94f56fd040bf" /><Relationship Type="http://schemas.openxmlformats.org/officeDocument/2006/relationships/theme" Target="/ppt/slideMasters/theme/theme1.xml" Id="Rff9870810848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c94f56fd0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10cad29f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317f25f2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667fd9faf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fda67fcb5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6a784d4b42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3af82abe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68e583e3d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 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−2 864 540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198 892 720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217 695 249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ESB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LBB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921 605 293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 HOLDING AS</a:t>
            </a:r>
          </a:p>
        </p:txBody>
      </p:sp>
    </p:spTree>
  </p:cSld>
  <p:clrMapOvr>
    <a:masterClrMapping xmlns:a="http://schemas.openxmlformats.org/drawingml/2006/main"/>
  </p:clrMapOvr>
</p:sld>
</file>