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03d76d99d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0f8ada6314a27"/>
  </p:sldMasterIdLst>
  <p:sldIdLst>
    <p:sldId xmlns:r="http://schemas.openxmlformats.org/officeDocument/2006/relationships" id="256" r:id="R3ef6ea529bdf4066"/>
    <p:sldId xmlns:r="http://schemas.openxmlformats.org/officeDocument/2006/relationships" id="257" r:id="R4fbbb4648087488c"/>
    <p:sldId xmlns:r="http://schemas.openxmlformats.org/officeDocument/2006/relationships" id="258" r:id="Re82e2d76483c41f6"/>
    <p:sldId xmlns:r="http://schemas.openxmlformats.org/officeDocument/2006/relationships" id="259" r:id="R11f147c4c09e48e3"/>
    <p:sldId xmlns:r="http://schemas.openxmlformats.org/officeDocument/2006/relationships" id="260" r:id="R7810482ab32648a1"/>
    <p:sldId xmlns:r="http://schemas.openxmlformats.org/officeDocument/2006/relationships" id="261" r:id="R2d6a9ad12d5f45c9"/>
    <p:sldId xmlns:r="http://schemas.openxmlformats.org/officeDocument/2006/relationships" id="262" r:id="Ref3e0398e351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0f8ada6314a27" /><Relationship Type="http://schemas.openxmlformats.org/officeDocument/2006/relationships/slide" Target="/ppt/slides/slide1.xml" Id="R3ef6ea529bdf4066" /><Relationship Type="http://schemas.openxmlformats.org/officeDocument/2006/relationships/slide" Target="/ppt/slides/slide2.xml" Id="R4fbbb4648087488c" /><Relationship Type="http://schemas.openxmlformats.org/officeDocument/2006/relationships/slide" Target="/ppt/slides/slide3.xml" Id="Re82e2d76483c41f6" /><Relationship Type="http://schemas.openxmlformats.org/officeDocument/2006/relationships/slide" Target="/ppt/slides/slide4.xml" Id="R11f147c4c09e48e3" /><Relationship Type="http://schemas.openxmlformats.org/officeDocument/2006/relationships/slide" Target="/ppt/slides/slide5.xml" Id="R7810482ab32648a1" /><Relationship Type="http://schemas.openxmlformats.org/officeDocument/2006/relationships/slide" Target="/ppt/slides/slide6.xml" Id="R2d6a9ad12d5f45c9" /><Relationship Type="http://schemas.openxmlformats.org/officeDocument/2006/relationships/slide" Target="/ppt/slides/slide7.xml" Id="Ref3e0398e351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61e8598bb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4326f9f246f7" /><Relationship Type="http://schemas.openxmlformats.org/officeDocument/2006/relationships/theme" Target="/ppt/slideMasters/theme/theme1.xml" Id="R9294a11d7a26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e4326f9f2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617315c2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7bb2e394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75f31cab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90bcc76af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9d27f5bf4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2251f4b4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0e80136b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OPUS BERGEN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OPUS BERGEN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6 096 941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SANDVIKSPILEN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OPUS BERGEN HOLDING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NORHOUSE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NØSTEKAIEN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NØSTEKAIEN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BERENTSEN MARIANNE Z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Nøstekaien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921 610 564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HOLDING AS</a:t>
            </a:r>
          </a:p>
        </p:txBody>
      </p:sp>
    </p:spTree>
  </p:cSld>
  <p:clrMapOvr>
    <a:masterClrMapping xmlns:a="http://schemas.openxmlformats.org/drawingml/2006/main"/>
  </p:clrMapOvr>
</p:sld>
</file>