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9d9fc97e8545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b701214f0e4542"/>
  </p:sldMasterIdLst>
  <p:sldIdLst>
    <p:sldId xmlns:r="http://schemas.openxmlformats.org/officeDocument/2006/relationships" id="256" r:id="R0f9fbac609e94ca9"/>
    <p:sldId xmlns:r="http://schemas.openxmlformats.org/officeDocument/2006/relationships" id="257" r:id="Ra31bc91df90c4b50"/>
    <p:sldId xmlns:r="http://schemas.openxmlformats.org/officeDocument/2006/relationships" id="258" r:id="R70fb87d2282b4ea1"/>
    <p:sldId xmlns:r="http://schemas.openxmlformats.org/officeDocument/2006/relationships" id="259" r:id="Rb322f65ea2024af9"/>
    <p:sldId xmlns:r="http://schemas.openxmlformats.org/officeDocument/2006/relationships" id="260" r:id="Rf4798a022b464d55"/>
    <p:sldId xmlns:r="http://schemas.openxmlformats.org/officeDocument/2006/relationships" id="261" r:id="R0c51c0f7e88b4bb5"/>
    <p:sldId xmlns:r="http://schemas.openxmlformats.org/officeDocument/2006/relationships" id="262" r:id="R77ae551f228c4e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701214f0e4542" /><Relationship Type="http://schemas.openxmlformats.org/officeDocument/2006/relationships/slide" Target="/ppt/slides/slide1.xml" Id="R0f9fbac609e94ca9" /><Relationship Type="http://schemas.openxmlformats.org/officeDocument/2006/relationships/slide" Target="/ppt/slides/slide2.xml" Id="Ra31bc91df90c4b50" /><Relationship Type="http://schemas.openxmlformats.org/officeDocument/2006/relationships/slide" Target="/ppt/slides/slide3.xml" Id="R70fb87d2282b4ea1" /><Relationship Type="http://schemas.openxmlformats.org/officeDocument/2006/relationships/slide" Target="/ppt/slides/slide4.xml" Id="Rb322f65ea2024af9" /><Relationship Type="http://schemas.openxmlformats.org/officeDocument/2006/relationships/slide" Target="/ppt/slides/slide5.xml" Id="Rf4798a022b464d55" /><Relationship Type="http://schemas.openxmlformats.org/officeDocument/2006/relationships/slide" Target="/ppt/slides/slide6.xml" Id="R0c51c0f7e88b4bb5" /><Relationship Type="http://schemas.openxmlformats.org/officeDocument/2006/relationships/slide" Target="/ppt/slides/slide7.xml" Id="R77ae551f228c4e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af6e1840442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2828072204bcd" /><Relationship Type="http://schemas.openxmlformats.org/officeDocument/2006/relationships/theme" Target="/ppt/slideMasters/theme/theme1.xml" Id="Re193a80126464f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a2828072204b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f8dd64c8444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aede292f547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3d808a8b446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d164ac7844f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4517930f349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71b7afcaa41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dba26d93f43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OPUS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OPUS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OPUS BERGEN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OPUS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OPUS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OPUS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33 290 474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5 009 702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3 930 696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1 560 494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16 087 151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OPUS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OPUS BERGEN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OPUS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Nøstekaien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921 610 602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OPUS BERGEN AS</a:t>
            </a:r>
          </a:p>
        </p:txBody>
      </p:sp>
    </p:spTree>
  </p:cSld>
  <p:clrMapOvr>
    <a:masterClrMapping xmlns:a="http://schemas.openxmlformats.org/drawingml/2006/main"/>
  </p:clrMapOvr>
</p:sld>
</file>