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9480ea1ad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d42218e65468a"/>
  </p:sldMasterIdLst>
  <p:sldIdLst>
    <p:sldId xmlns:r="http://schemas.openxmlformats.org/officeDocument/2006/relationships" id="256" r:id="R882c5c08ea064788"/>
    <p:sldId xmlns:r="http://schemas.openxmlformats.org/officeDocument/2006/relationships" id="257" r:id="Rc926c09653ad4aae"/>
    <p:sldId xmlns:r="http://schemas.openxmlformats.org/officeDocument/2006/relationships" id="258" r:id="Rbf06f50a780c4fed"/>
    <p:sldId xmlns:r="http://schemas.openxmlformats.org/officeDocument/2006/relationships" id="259" r:id="R9ae620c42c5c4f0d"/>
    <p:sldId xmlns:r="http://schemas.openxmlformats.org/officeDocument/2006/relationships" id="260" r:id="R42ac44c9e87f4d10"/>
    <p:sldId xmlns:r="http://schemas.openxmlformats.org/officeDocument/2006/relationships" id="261" r:id="Rb758d2fbfd1e4d44"/>
    <p:sldId xmlns:r="http://schemas.openxmlformats.org/officeDocument/2006/relationships" id="262" r:id="R1935ebfa8ab7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d42218e65468a" /><Relationship Type="http://schemas.openxmlformats.org/officeDocument/2006/relationships/slide" Target="/ppt/slides/slide1.xml" Id="R882c5c08ea064788" /><Relationship Type="http://schemas.openxmlformats.org/officeDocument/2006/relationships/slide" Target="/ppt/slides/slide2.xml" Id="Rc926c09653ad4aae" /><Relationship Type="http://schemas.openxmlformats.org/officeDocument/2006/relationships/slide" Target="/ppt/slides/slide3.xml" Id="Rbf06f50a780c4fed" /><Relationship Type="http://schemas.openxmlformats.org/officeDocument/2006/relationships/slide" Target="/ppt/slides/slide4.xml" Id="R9ae620c42c5c4f0d" /><Relationship Type="http://schemas.openxmlformats.org/officeDocument/2006/relationships/slide" Target="/ppt/slides/slide5.xml" Id="R42ac44c9e87f4d10" /><Relationship Type="http://schemas.openxmlformats.org/officeDocument/2006/relationships/slide" Target="/ppt/slides/slide6.xml" Id="Rb758d2fbfd1e4d44" /><Relationship Type="http://schemas.openxmlformats.org/officeDocument/2006/relationships/slide" Target="/ppt/slides/slide7.xml" Id="R1935ebfa8ab7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7d80725b0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309943cd7434f" /><Relationship Type="http://schemas.openxmlformats.org/officeDocument/2006/relationships/theme" Target="/ppt/slideMasters/theme/theme1.xml" Id="R9e33532ac27e40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309943cd7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8f3ac75b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8c9b02f6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d8cc5d217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2bf17b915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548c7ec11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8b85e7bad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57126c97f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22 931 738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15 694 667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13 993 659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122 335 234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279 232 248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AS</a:t>
            </a:r>
          </a:p>
        </p:txBody>
      </p:sp>
    </p:spTree>
  </p:cSld>
  <p:clrMapOvr>
    <a:masterClrMapping xmlns:a="http://schemas.openxmlformats.org/drawingml/2006/main"/>
  </p:clrMapOvr>
</p:sld>
</file>