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014071b3a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d3ebd6a824e78"/>
  </p:sldMasterIdLst>
  <p:sldIdLst>
    <p:sldId xmlns:r="http://schemas.openxmlformats.org/officeDocument/2006/relationships" id="256" r:id="R4575193e8a0c43f5"/>
    <p:sldId xmlns:r="http://schemas.openxmlformats.org/officeDocument/2006/relationships" id="257" r:id="R344a4c04c2fd4aec"/>
    <p:sldId xmlns:r="http://schemas.openxmlformats.org/officeDocument/2006/relationships" id="258" r:id="R197affc0b4684a27"/>
    <p:sldId xmlns:r="http://schemas.openxmlformats.org/officeDocument/2006/relationships" id="259" r:id="R32dfdbb9f6944d52"/>
    <p:sldId xmlns:r="http://schemas.openxmlformats.org/officeDocument/2006/relationships" id="260" r:id="R6a6f5333802e4118"/>
    <p:sldId xmlns:r="http://schemas.openxmlformats.org/officeDocument/2006/relationships" id="261" r:id="R3c760ed220034389"/>
    <p:sldId xmlns:r="http://schemas.openxmlformats.org/officeDocument/2006/relationships" id="262" r:id="R457d4dc7ded1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d3ebd6a824e78" /><Relationship Type="http://schemas.openxmlformats.org/officeDocument/2006/relationships/slide" Target="/ppt/slides/slide1.xml" Id="R4575193e8a0c43f5" /><Relationship Type="http://schemas.openxmlformats.org/officeDocument/2006/relationships/slide" Target="/ppt/slides/slide2.xml" Id="R344a4c04c2fd4aec" /><Relationship Type="http://schemas.openxmlformats.org/officeDocument/2006/relationships/slide" Target="/ppt/slides/slide3.xml" Id="R197affc0b4684a27" /><Relationship Type="http://schemas.openxmlformats.org/officeDocument/2006/relationships/slide" Target="/ppt/slides/slide4.xml" Id="R32dfdbb9f6944d52" /><Relationship Type="http://schemas.openxmlformats.org/officeDocument/2006/relationships/slide" Target="/ppt/slides/slide5.xml" Id="R6a6f5333802e4118" /><Relationship Type="http://schemas.openxmlformats.org/officeDocument/2006/relationships/slide" Target="/ppt/slides/slide6.xml" Id="R3c760ed220034389" /><Relationship Type="http://schemas.openxmlformats.org/officeDocument/2006/relationships/slide" Target="/ppt/slides/slide7.xml" Id="R457d4dc7ded1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78cc7385c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67a2e08184cfe" /><Relationship Type="http://schemas.openxmlformats.org/officeDocument/2006/relationships/theme" Target="/ppt/slideMasters/theme/theme1.xml" Id="Rc7e76a658ba0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67a2e0818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48fb5b58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cf487c18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3fa23d78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a1385ecb7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b73b670b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d2323eb3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3663c4750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61 557 645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HELGE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PER HELGE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BERIT GUMPEN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 –  15,5 %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