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8c135b725341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5e7719a5e74dca"/>
  </p:sldMasterIdLst>
  <p:sldIdLst>
    <p:sldId xmlns:r="http://schemas.openxmlformats.org/officeDocument/2006/relationships" id="256" r:id="R585cb7e9f6ad4c55"/>
    <p:sldId xmlns:r="http://schemas.openxmlformats.org/officeDocument/2006/relationships" id="257" r:id="R9d971fd761974864"/>
    <p:sldId xmlns:r="http://schemas.openxmlformats.org/officeDocument/2006/relationships" id="258" r:id="R70f6695ad5964d57"/>
    <p:sldId xmlns:r="http://schemas.openxmlformats.org/officeDocument/2006/relationships" id="259" r:id="Rada88826dd474324"/>
    <p:sldId xmlns:r="http://schemas.openxmlformats.org/officeDocument/2006/relationships" id="260" r:id="R566ce80a229f45b7"/>
    <p:sldId xmlns:r="http://schemas.openxmlformats.org/officeDocument/2006/relationships" id="261" r:id="R2004c99bbf0948bc"/>
    <p:sldId xmlns:r="http://schemas.openxmlformats.org/officeDocument/2006/relationships" id="262" r:id="R1c196061ed8c47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5e7719a5e74dca" /><Relationship Type="http://schemas.openxmlformats.org/officeDocument/2006/relationships/slide" Target="/ppt/slides/slide1.xml" Id="R585cb7e9f6ad4c55" /><Relationship Type="http://schemas.openxmlformats.org/officeDocument/2006/relationships/slide" Target="/ppt/slides/slide2.xml" Id="R9d971fd761974864" /><Relationship Type="http://schemas.openxmlformats.org/officeDocument/2006/relationships/slide" Target="/ppt/slides/slide3.xml" Id="R70f6695ad5964d57" /><Relationship Type="http://schemas.openxmlformats.org/officeDocument/2006/relationships/slide" Target="/ppt/slides/slide4.xml" Id="Rada88826dd474324" /><Relationship Type="http://schemas.openxmlformats.org/officeDocument/2006/relationships/slide" Target="/ppt/slides/slide5.xml" Id="R566ce80a229f45b7" /><Relationship Type="http://schemas.openxmlformats.org/officeDocument/2006/relationships/slide" Target="/ppt/slides/slide6.xml" Id="R2004c99bbf0948bc" /><Relationship Type="http://schemas.openxmlformats.org/officeDocument/2006/relationships/slide" Target="/ppt/slides/slide7.xml" Id="R1c196061ed8c47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4598cb4fa749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9296d4e124043" /><Relationship Type="http://schemas.openxmlformats.org/officeDocument/2006/relationships/theme" Target="/ppt/slideMasters/theme/theme1.xml" Id="R009f7feb76a94c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59296d4e1240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53acb35924f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0e9bae35941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4c7dfb40a41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0dd99608b42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b8fc971ad4d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e365af38841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4e792c41449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SECANT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SECANT HOLDING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3 525 943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15 927 073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31 256 346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SECANT TOPPHOLDING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Orrevegen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921 613 237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HOLDING AS</a:t>
            </a:r>
          </a:p>
        </p:txBody>
      </p:sp>
    </p:spTree>
  </p:cSld>
  <p:clrMapOvr>
    <a:masterClrMapping xmlns:a="http://schemas.openxmlformats.org/drawingml/2006/main"/>
  </p:clrMapOvr>
</p:sld>
</file>