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d3b7c80c784e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573e6c6b364a49"/>
  </p:sldMasterIdLst>
  <p:sldIdLst>
    <p:sldId xmlns:r="http://schemas.openxmlformats.org/officeDocument/2006/relationships" id="256" r:id="Rfcc15f3672894451"/>
    <p:sldId xmlns:r="http://schemas.openxmlformats.org/officeDocument/2006/relationships" id="257" r:id="R83ace0fc40804845"/>
    <p:sldId xmlns:r="http://schemas.openxmlformats.org/officeDocument/2006/relationships" id="258" r:id="R16a3f8caba294df9"/>
    <p:sldId xmlns:r="http://schemas.openxmlformats.org/officeDocument/2006/relationships" id="259" r:id="Red4d0ce95bcc4b8b"/>
    <p:sldId xmlns:r="http://schemas.openxmlformats.org/officeDocument/2006/relationships" id="260" r:id="Rf70b031bcb12408a"/>
    <p:sldId xmlns:r="http://schemas.openxmlformats.org/officeDocument/2006/relationships" id="261" r:id="Rfabf6e2dfb5d4fc4"/>
    <p:sldId xmlns:r="http://schemas.openxmlformats.org/officeDocument/2006/relationships" id="262" r:id="R578c6eadbccf42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573e6c6b364a49" /><Relationship Type="http://schemas.openxmlformats.org/officeDocument/2006/relationships/slide" Target="/ppt/slides/slide1.xml" Id="Rfcc15f3672894451" /><Relationship Type="http://schemas.openxmlformats.org/officeDocument/2006/relationships/slide" Target="/ppt/slides/slide2.xml" Id="R83ace0fc40804845" /><Relationship Type="http://schemas.openxmlformats.org/officeDocument/2006/relationships/slide" Target="/ppt/slides/slide3.xml" Id="R16a3f8caba294df9" /><Relationship Type="http://schemas.openxmlformats.org/officeDocument/2006/relationships/slide" Target="/ppt/slides/slide4.xml" Id="Red4d0ce95bcc4b8b" /><Relationship Type="http://schemas.openxmlformats.org/officeDocument/2006/relationships/slide" Target="/ppt/slides/slide5.xml" Id="Rf70b031bcb12408a" /><Relationship Type="http://schemas.openxmlformats.org/officeDocument/2006/relationships/slide" Target="/ppt/slides/slide6.xml" Id="Rfabf6e2dfb5d4fc4" /><Relationship Type="http://schemas.openxmlformats.org/officeDocument/2006/relationships/slide" Target="/ppt/slides/slide7.xml" Id="R578c6eadbccf42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bb275b8ed847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a247b3dbf4694" /><Relationship Type="http://schemas.openxmlformats.org/officeDocument/2006/relationships/theme" Target="/ppt/slideMasters/theme/theme1.xml" Id="R58a0b451bcba4c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2a247b3dbf46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83b36e5544b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c8e79a37f48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43476fba746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e1ef3751f49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0f7ddaaf44a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ab0e7b5ba48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90aa2afd548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CELESTE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CELESTE HOLDING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20 846 221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18 634 869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20 945 697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WAHLIN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Rosendalsgata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3264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921 614 357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