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4636fe6d1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ee4f92c7ab41e7"/>
  </p:sldMasterIdLst>
  <p:sldIdLst>
    <p:sldId xmlns:r="http://schemas.openxmlformats.org/officeDocument/2006/relationships" id="256" r:id="R906ca565c0df465c"/>
    <p:sldId xmlns:r="http://schemas.openxmlformats.org/officeDocument/2006/relationships" id="257" r:id="R510e80c7a4ae4818"/>
    <p:sldId xmlns:r="http://schemas.openxmlformats.org/officeDocument/2006/relationships" id="258" r:id="R794b69e5f6be46ed"/>
    <p:sldId xmlns:r="http://schemas.openxmlformats.org/officeDocument/2006/relationships" id="259" r:id="R517e6a278af940fb"/>
    <p:sldId xmlns:r="http://schemas.openxmlformats.org/officeDocument/2006/relationships" id="260" r:id="Rc2f2d125a8a84f1a"/>
    <p:sldId xmlns:r="http://schemas.openxmlformats.org/officeDocument/2006/relationships" id="261" r:id="R916c6092214e4c26"/>
    <p:sldId xmlns:r="http://schemas.openxmlformats.org/officeDocument/2006/relationships" id="262" r:id="R8c781206c725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e4f92c7ab41e7" /><Relationship Type="http://schemas.openxmlformats.org/officeDocument/2006/relationships/slide" Target="/ppt/slides/slide1.xml" Id="R906ca565c0df465c" /><Relationship Type="http://schemas.openxmlformats.org/officeDocument/2006/relationships/slide" Target="/ppt/slides/slide2.xml" Id="R510e80c7a4ae4818" /><Relationship Type="http://schemas.openxmlformats.org/officeDocument/2006/relationships/slide" Target="/ppt/slides/slide3.xml" Id="R794b69e5f6be46ed" /><Relationship Type="http://schemas.openxmlformats.org/officeDocument/2006/relationships/slide" Target="/ppt/slides/slide4.xml" Id="R517e6a278af940fb" /><Relationship Type="http://schemas.openxmlformats.org/officeDocument/2006/relationships/slide" Target="/ppt/slides/slide5.xml" Id="Rc2f2d125a8a84f1a" /><Relationship Type="http://schemas.openxmlformats.org/officeDocument/2006/relationships/slide" Target="/ppt/slides/slide6.xml" Id="R916c6092214e4c26" /><Relationship Type="http://schemas.openxmlformats.org/officeDocument/2006/relationships/slide" Target="/ppt/slides/slide7.xml" Id="R8c781206c725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24becb305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d2688e9134201" /><Relationship Type="http://schemas.openxmlformats.org/officeDocument/2006/relationships/theme" Target="/ppt/slideMasters/theme/theme1.xml" Id="Rd2023a23a4a349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d2688e913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cd212ca254e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bb720905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b611d30d8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dd9f44e2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82ec24dc43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09908f981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3a7dd28694d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EIENDOM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202 910 997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285 612 707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921 614 497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EIENDOM HOLDING AS</a:t>
            </a:r>
          </a:p>
        </p:txBody>
      </p:sp>
    </p:spTree>
  </p:cSld>
  <p:clrMapOvr>
    <a:masterClrMapping xmlns:a="http://schemas.openxmlformats.org/drawingml/2006/main"/>
  </p:clrMapOvr>
</p:sld>
</file>