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1c875e18942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160b938b2408e"/>
  </p:sldMasterIdLst>
  <p:sldIdLst>
    <p:sldId xmlns:r="http://schemas.openxmlformats.org/officeDocument/2006/relationships" id="256" r:id="R8bad3de7e1214380"/>
    <p:sldId xmlns:r="http://schemas.openxmlformats.org/officeDocument/2006/relationships" id="257" r:id="Re2c90bbe1a0344a8"/>
    <p:sldId xmlns:r="http://schemas.openxmlformats.org/officeDocument/2006/relationships" id="258" r:id="R3419629900a348ca"/>
    <p:sldId xmlns:r="http://schemas.openxmlformats.org/officeDocument/2006/relationships" id="259" r:id="R01049aa8f4c54c58"/>
    <p:sldId xmlns:r="http://schemas.openxmlformats.org/officeDocument/2006/relationships" id="260" r:id="R5a7517e05b374c0f"/>
    <p:sldId xmlns:r="http://schemas.openxmlformats.org/officeDocument/2006/relationships" id="261" r:id="Red2f25df9c8c48aa"/>
    <p:sldId xmlns:r="http://schemas.openxmlformats.org/officeDocument/2006/relationships" id="262" r:id="R1c96297db77b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160b938b2408e" /><Relationship Type="http://schemas.openxmlformats.org/officeDocument/2006/relationships/slide" Target="/ppt/slides/slide1.xml" Id="R8bad3de7e1214380" /><Relationship Type="http://schemas.openxmlformats.org/officeDocument/2006/relationships/slide" Target="/ppt/slides/slide2.xml" Id="Re2c90bbe1a0344a8" /><Relationship Type="http://schemas.openxmlformats.org/officeDocument/2006/relationships/slide" Target="/ppt/slides/slide3.xml" Id="R3419629900a348ca" /><Relationship Type="http://schemas.openxmlformats.org/officeDocument/2006/relationships/slide" Target="/ppt/slides/slide4.xml" Id="R01049aa8f4c54c58" /><Relationship Type="http://schemas.openxmlformats.org/officeDocument/2006/relationships/slide" Target="/ppt/slides/slide5.xml" Id="R5a7517e05b374c0f" /><Relationship Type="http://schemas.openxmlformats.org/officeDocument/2006/relationships/slide" Target="/ppt/slides/slide6.xml" Id="Red2f25df9c8c48aa" /><Relationship Type="http://schemas.openxmlformats.org/officeDocument/2006/relationships/slide" Target="/ppt/slides/slide7.xml" Id="R1c96297db77b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ec2b40914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e5d125e614e58" /><Relationship Type="http://schemas.openxmlformats.org/officeDocument/2006/relationships/theme" Target="/ppt/slideMasters/theme/theme1.xml" Id="R4a3f8fcec816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e5d125e614e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39dc321fe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a98221be9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e19d0efe1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46b81304a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4fe82534649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5282d540e49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226d94ac4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FREDENSBORG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KRAGERØ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7 038 455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−1 043 383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−3 043 299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174 742 889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397 485 181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Strandvei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921 617 194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