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f1f686ffe147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96bc93ee3e46f8"/>
  </p:sldMasterIdLst>
  <p:sldIdLst>
    <p:sldId xmlns:r="http://schemas.openxmlformats.org/officeDocument/2006/relationships" id="256" r:id="R1c64c8c9a2014940"/>
    <p:sldId xmlns:r="http://schemas.openxmlformats.org/officeDocument/2006/relationships" id="257" r:id="Rfa7d0849299f45f8"/>
    <p:sldId xmlns:r="http://schemas.openxmlformats.org/officeDocument/2006/relationships" id="258" r:id="Rb4f513b355ee43bf"/>
    <p:sldId xmlns:r="http://schemas.openxmlformats.org/officeDocument/2006/relationships" id="259" r:id="R3d8a6fb8dbb8407a"/>
    <p:sldId xmlns:r="http://schemas.openxmlformats.org/officeDocument/2006/relationships" id="260" r:id="R61948c9e0fde4b76"/>
    <p:sldId xmlns:r="http://schemas.openxmlformats.org/officeDocument/2006/relationships" id="261" r:id="Rbcff43a104f143ac"/>
    <p:sldId xmlns:r="http://schemas.openxmlformats.org/officeDocument/2006/relationships" id="262" r:id="Rd9c630169aad44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6bc93ee3e46f8" /><Relationship Type="http://schemas.openxmlformats.org/officeDocument/2006/relationships/slide" Target="/ppt/slides/slide1.xml" Id="R1c64c8c9a2014940" /><Relationship Type="http://schemas.openxmlformats.org/officeDocument/2006/relationships/slide" Target="/ppt/slides/slide2.xml" Id="Rfa7d0849299f45f8" /><Relationship Type="http://schemas.openxmlformats.org/officeDocument/2006/relationships/slide" Target="/ppt/slides/slide3.xml" Id="Rb4f513b355ee43bf" /><Relationship Type="http://schemas.openxmlformats.org/officeDocument/2006/relationships/slide" Target="/ppt/slides/slide4.xml" Id="R3d8a6fb8dbb8407a" /><Relationship Type="http://schemas.openxmlformats.org/officeDocument/2006/relationships/slide" Target="/ppt/slides/slide5.xml" Id="R61948c9e0fde4b76" /><Relationship Type="http://schemas.openxmlformats.org/officeDocument/2006/relationships/slide" Target="/ppt/slides/slide6.xml" Id="Rbcff43a104f143ac" /><Relationship Type="http://schemas.openxmlformats.org/officeDocument/2006/relationships/slide" Target="/ppt/slides/slide7.xml" Id="Rd9c630169aad44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5ab429e6f40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1c9d3af51441c" /><Relationship Type="http://schemas.openxmlformats.org/officeDocument/2006/relationships/theme" Target="/ppt/slideMasters/theme/theme1.xml" Id="Rbce59ea705dd41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31c9d3af5144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13d38416d47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2a7b2feba46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30f6c187f49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dfd8c46544c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8a6df4b9347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fda244a0644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26fdb580046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RASMUSSEN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RASMUSSEN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ELEKTRO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RASMUSSEN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RASMUSSEN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RASMUSSEN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32 339 339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2 610 789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2 101 770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8 966 515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17 187 915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RASMUSSEN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JIR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L2TS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BENT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RASMUSSEN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Solakrossvegen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921 625 790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RASMUSSEN ELEKTRO AS</a:t>
            </a:r>
          </a:p>
        </p:txBody>
      </p:sp>
    </p:spTree>
  </p:cSld>
  <p:clrMapOvr>
    <a:masterClrMapping xmlns:a="http://schemas.openxmlformats.org/drawingml/2006/main"/>
  </p:clrMapOvr>
</p:sld>
</file>