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f47ef762b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98f29577141e4"/>
  </p:sldMasterIdLst>
  <p:sldIdLst>
    <p:sldId xmlns:r="http://schemas.openxmlformats.org/officeDocument/2006/relationships" id="256" r:id="R623a195f55254c3c"/>
    <p:sldId xmlns:r="http://schemas.openxmlformats.org/officeDocument/2006/relationships" id="257" r:id="R138f1299863047c0"/>
    <p:sldId xmlns:r="http://schemas.openxmlformats.org/officeDocument/2006/relationships" id="258" r:id="Rf2d3c2435e9c454a"/>
    <p:sldId xmlns:r="http://schemas.openxmlformats.org/officeDocument/2006/relationships" id="259" r:id="Rca01e4f5bba54a00"/>
    <p:sldId xmlns:r="http://schemas.openxmlformats.org/officeDocument/2006/relationships" id="260" r:id="Rf8de0afacd0447e8"/>
    <p:sldId xmlns:r="http://schemas.openxmlformats.org/officeDocument/2006/relationships" id="261" r:id="R0dcf49ada0f54c78"/>
    <p:sldId xmlns:r="http://schemas.openxmlformats.org/officeDocument/2006/relationships" id="262" r:id="R47770ae45c63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98f29577141e4" /><Relationship Type="http://schemas.openxmlformats.org/officeDocument/2006/relationships/slide" Target="/ppt/slides/slide1.xml" Id="R623a195f55254c3c" /><Relationship Type="http://schemas.openxmlformats.org/officeDocument/2006/relationships/slide" Target="/ppt/slides/slide2.xml" Id="R138f1299863047c0" /><Relationship Type="http://schemas.openxmlformats.org/officeDocument/2006/relationships/slide" Target="/ppt/slides/slide3.xml" Id="Rf2d3c2435e9c454a" /><Relationship Type="http://schemas.openxmlformats.org/officeDocument/2006/relationships/slide" Target="/ppt/slides/slide4.xml" Id="Rca01e4f5bba54a00" /><Relationship Type="http://schemas.openxmlformats.org/officeDocument/2006/relationships/slide" Target="/ppt/slides/slide5.xml" Id="Rf8de0afacd0447e8" /><Relationship Type="http://schemas.openxmlformats.org/officeDocument/2006/relationships/slide" Target="/ppt/slides/slide6.xml" Id="R0dcf49ada0f54c78" /><Relationship Type="http://schemas.openxmlformats.org/officeDocument/2006/relationships/slide" Target="/ppt/slides/slide7.xml" Id="R47770ae45c63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e7cf3e25e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f260145924ee2" /><Relationship Type="http://schemas.openxmlformats.org/officeDocument/2006/relationships/theme" Target="/ppt/slideMasters/theme/theme1.xml" Id="Rbb8514c54534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f26014592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7eeec059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6f7df17a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ab01ec402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71a99e55e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1e9ba151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e6421184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34357efb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FRIBERGDALEN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FRIBERGDALEN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FRIBERGDALEN HOLDING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FRIBERGDALEN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FRIBERGDALEN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FRIBERGDALEN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FRIBERGDALEN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 KJELL-RUNE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ISRAELSEN INGVILD LAURA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FRIBERGDALEN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Kjell-Rune Lindal, Slettaheia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921 629 737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FRIBERGDALEN HOLDING AS</a:t>
            </a:r>
          </a:p>
        </p:txBody>
      </p:sp>
    </p:spTree>
  </p:cSld>
  <p:clrMapOvr>
    <a:masterClrMapping xmlns:a="http://schemas.openxmlformats.org/drawingml/2006/main"/>
  </p:clrMapOvr>
</p:sld>
</file>