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adf29199c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990d1900b44a2"/>
  </p:sldMasterIdLst>
  <p:sldIdLst>
    <p:sldId xmlns:r="http://schemas.openxmlformats.org/officeDocument/2006/relationships" id="256" r:id="Rb1e65f79c9434f15"/>
    <p:sldId xmlns:r="http://schemas.openxmlformats.org/officeDocument/2006/relationships" id="257" r:id="R3c3251a54fbc43e5"/>
    <p:sldId xmlns:r="http://schemas.openxmlformats.org/officeDocument/2006/relationships" id="258" r:id="R8f3484d5ddd848ed"/>
    <p:sldId xmlns:r="http://schemas.openxmlformats.org/officeDocument/2006/relationships" id="259" r:id="Rbdc9ed6944cf4378"/>
    <p:sldId xmlns:r="http://schemas.openxmlformats.org/officeDocument/2006/relationships" id="260" r:id="R2b5ba2c9afa14b50"/>
    <p:sldId xmlns:r="http://schemas.openxmlformats.org/officeDocument/2006/relationships" id="261" r:id="R4b5c7bc3c60d483d"/>
    <p:sldId xmlns:r="http://schemas.openxmlformats.org/officeDocument/2006/relationships" id="262" r:id="Re3321d2e3499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990d1900b44a2" /><Relationship Type="http://schemas.openxmlformats.org/officeDocument/2006/relationships/slide" Target="/ppt/slides/slide1.xml" Id="Rb1e65f79c9434f15" /><Relationship Type="http://schemas.openxmlformats.org/officeDocument/2006/relationships/slide" Target="/ppt/slides/slide2.xml" Id="R3c3251a54fbc43e5" /><Relationship Type="http://schemas.openxmlformats.org/officeDocument/2006/relationships/slide" Target="/ppt/slides/slide3.xml" Id="R8f3484d5ddd848ed" /><Relationship Type="http://schemas.openxmlformats.org/officeDocument/2006/relationships/slide" Target="/ppt/slides/slide4.xml" Id="Rbdc9ed6944cf4378" /><Relationship Type="http://schemas.openxmlformats.org/officeDocument/2006/relationships/slide" Target="/ppt/slides/slide5.xml" Id="R2b5ba2c9afa14b50" /><Relationship Type="http://schemas.openxmlformats.org/officeDocument/2006/relationships/slide" Target="/ppt/slides/slide6.xml" Id="R4b5c7bc3c60d483d" /><Relationship Type="http://schemas.openxmlformats.org/officeDocument/2006/relationships/slide" Target="/ppt/slides/slide7.xml" Id="Re3321d2e3499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01d37b464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850f3521429e" /><Relationship Type="http://schemas.openxmlformats.org/officeDocument/2006/relationships/theme" Target="/ppt/slideMasters/theme/theme1.xml" Id="R8533ae7804c3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0850f3521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92b61ca9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539abd206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d5432f6f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74990f21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c08570a9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d6652a71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09e81826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