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7061d76b3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ac0bc4e534bb7"/>
  </p:sldMasterIdLst>
  <p:sldIdLst>
    <p:sldId xmlns:r="http://schemas.openxmlformats.org/officeDocument/2006/relationships" id="256" r:id="R6693da83567e4720"/>
    <p:sldId xmlns:r="http://schemas.openxmlformats.org/officeDocument/2006/relationships" id="257" r:id="R1c9fa10eda754cdf"/>
    <p:sldId xmlns:r="http://schemas.openxmlformats.org/officeDocument/2006/relationships" id="258" r:id="Re8eb488a1dbe462a"/>
    <p:sldId xmlns:r="http://schemas.openxmlformats.org/officeDocument/2006/relationships" id="259" r:id="R5d2a769b47c448d2"/>
    <p:sldId xmlns:r="http://schemas.openxmlformats.org/officeDocument/2006/relationships" id="260" r:id="R4cfb185df04c4296"/>
    <p:sldId xmlns:r="http://schemas.openxmlformats.org/officeDocument/2006/relationships" id="261" r:id="Re5951816f0d9402a"/>
    <p:sldId xmlns:r="http://schemas.openxmlformats.org/officeDocument/2006/relationships" id="262" r:id="R7fad5aeb3f2e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ac0bc4e534bb7" /><Relationship Type="http://schemas.openxmlformats.org/officeDocument/2006/relationships/slide" Target="/ppt/slides/slide1.xml" Id="R6693da83567e4720" /><Relationship Type="http://schemas.openxmlformats.org/officeDocument/2006/relationships/slide" Target="/ppt/slides/slide2.xml" Id="R1c9fa10eda754cdf" /><Relationship Type="http://schemas.openxmlformats.org/officeDocument/2006/relationships/slide" Target="/ppt/slides/slide3.xml" Id="Re8eb488a1dbe462a" /><Relationship Type="http://schemas.openxmlformats.org/officeDocument/2006/relationships/slide" Target="/ppt/slides/slide4.xml" Id="R5d2a769b47c448d2" /><Relationship Type="http://schemas.openxmlformats.org/officeDocument/2006/relationships/slide" Target="/ppt/slides/slide5.xml" Id="R4cfb185df04c4296" /><Relationship Type="http://schemas.openxmlformats.org/officeDocument/2006/relationships/slide" Target="/ppt/slides/slide6.xml" Id="Re5951816f0d9402a" /><Relationship Type="http://schemas.openxmlformats.org/officeDocument/2006/relationships/slide" Target="/ppt/slides/slide7.xml" Id="R7fad5aeb3f2e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5b1e7f651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6aebc49e0465a" /><Relationship Type="http://schemas.openxmlformats.org/officeDocument/2006/relationships/theme" Target="/ppt/slideMasters/theme/theme1.xml" Id="R56a476cdaacf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6aebc49e0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13546509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78a9d047b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b9e3c6f17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54dff9ef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e71677495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340e6728e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e179a6c4c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