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dfa7c792e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49dc94cb54ee6"/>
  </p:sldMasterIdLst>
  <p:sldIdLst>
    <p:sldId xmlns:r="http://schemas.openxmlformats.org/officeDocument/2006/relationships" id="256" r:id="R11860c00b54544a8"/>
    <p:sldId xmlns:r="http://schemas.openxmlformats.org/officeDocument/2006/relationships" id="257" r:id="Rfbb21687f9574b5d"/>
    <p:sldId xmlns:r="http://schemas.openxmlformats.org/officeDocument/2006/relationships" id="258" r:id="Rce56ba1ce42c4651"/>
    <p:sldId xmlns:r="http://schemas.openxmlformats.org/officeDocument/2006/relationships" id="259" r:id="R40709cb9e4af4261"/>
    <p:sldId xmlns:r="http://schemas.openxmlformats.org/officeDocument/2006/relationships" id="260" r:id="Rc0bcff62590b43ce"/>
    <p:sldId xmlns:r="http://schemas.openxmlformats.org/officeDocument/2006/relationships" id="261" r:id="R8fdf0844556c41db"/>
    <p:sldId xmlns:r="http://schemas.openxmlformats.org/officeDocument/2006/relationships" id="262" r:id="Rb478d5d1913a41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49dc94cb54ee6" /><Relationship Type="http://schemas.openxmlformats.org/officeDocument/2006/relationships/slide" Target="/ppt/slides/slide1.xml" Id="R11860c00b54544a8" /><Relationship Type="http://schemas.openxmlformats.org/officeDocument/2006/relationships/slide" Target="/ppt/slides/slide2.xml" Id="Rfbb21687f9574b5d" /><Relationship Type="http://schemas.openxmlformats.org/officeDocument/2006/relationships/slide" Target="/ppt/slides/slide3.xml" Id="Rce56ba1ce42c4651" /><Relationship Type="http://schemas.openxmlformats.org/officeDocument/2006/relationships/slide" Target="/ppt/slides/slide4.xml" Id="R40709cb9e4af4261" /><Relationship Type="http://schemas.openxmlformats.org/officeDocument/2006/relationships/slide" Target="/ppt/slides/slide5.xml" Id="Rc0bcff62590b43ce" /><Relationship Type="http://schemas.openxmlformats.org/officeDocument/2006/relationships/slide" Target="/ppt/slides/slide6.xml" Id="R8fdf0844556c41db" /><Relationship Type="http://schemas.openxmlformats.org/officeDocument/2006/relationships/slide" Target="/ppt/slides/slide7.xml" Id="Rb478d5d1913a41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bf5bc826a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c7e7da524029" /><Relationship Type="http://schemas.openxmlformats.org/officeDocument/2006/relationships/theme" Target="/ppt/slideMasters/theme/theme1.xml" Id="R098727f504e2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9c7e7da52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34c59f1b8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7430691f4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7d6106a5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a4c231917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da3ad6b6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ac8b977f0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20ca490a0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C. BROCH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235 835 637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108 931 623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773 328 587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CF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OJF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