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fbb5b31d6d40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1b8666577b428c"/>
  </p:sldMasterIdLst>
  <p:sldIdLst>
    <p:sldId xmlns:r="http://schemas.openxmlformats.org/officeDocument/2006/relationships" id="256" r:id="R82d75498b88d4cf7"/>
    <p:sldId xmlns:r="http://schemas.openxmlformats.org/officeDocument/2006/relationships" id="257" r:id="R2207b81287f24fd6"/>
    <p:sldId xmlns:r="http://schemas.openxmlformats.org/officeDocument/2006/relationships" id="258" r:id="R8e75b0c5a73e4284"/>
    <p:sldId xmlns:r="http://schemas.openxmlformats.org/officeDocument/2006/relationships" id="259" r:id="R38732c1bf80444fa"/>
    <p:sldId xmlns:r="http://schemas.openxmlformats.org/officeDocument/2006/relationships" id="260" r:id="Rcedbb3a94292464b"/>
    <p:sldId xmlns:r="http://schemas.openxmlformats.org/officeDocument/2006/relationships" id="261" r:id="Rdecee4e8c34d4f24"/>
    <p:sldId xmlns:r="http://schemas.openxmlformats.org/officeDocument/2006/relationships" id="262" r:id="R58a6fa53ff504f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1b8666577b428c" /><Relationship Type="http://schemas.openxmlformats.org/officeDocument/2006/relationships/slide" Target="/ppt/slides/slide1.xml" Id="R82d75498b88d4cf7" /><Relationship Type="http://schemas.openxmlformats.org/officeDocument/2006/relationships/slide" Target="/ppt/slides/slide2.xml" Id="R2207b81287f24fd6" /><Relationship Type="http://schemas.openxmlformats.org/officeDocument/2006/relationships/slide" Target="/ppt/slides/slide3.xml" Id="R8e75b0c5a73e4284" /><Relationship Type="http://schemas.openxmlformats.org/officeDocument/2006/relationships/slide" Target="/ppt/slides/slide4.xml" Id="R38732c1bf80444fa" /><Relationship Type="http://schemas.openxmlformats.org/officeDocument/2006/relationships/slide" Target="/ppt/slides/slide5.xml" Id="Rcedbb3a94292464b" /><Relationship Type="http://schemas.openxmlformats.org/officeDocument/2006/relationships/slide" Target="/ppt/slides/slide6.xml" Id="Rdecee4e8c34d4f24" /><Relationship Type="http://schemas.openxmlformats.org/officeDocument/2006/relationships/slide" Target="/ppt/slides/slide7.xml" Id="R58a6fa53ff504f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7b768152a64e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9fa9bd3194dd3" /><Relationship Type="http://schemas.openxmlformats.org/officeDocument/2006/relationships/theme" Target="/ppt/slideMasters/theme/theme1.xml" Id="R09ce11b352ed46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39fa9bd3194d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24866df494c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40bc53a6343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fd368d3b540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61cebd68c44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37efd603446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53c9467f046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9c50ebda04a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KRISTIANSEN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GRUPPEN AS ble etablert [år] og holder til i Matrand.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2 780 251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2 781 532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Matrandvegen 318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2235 Matrand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921 635 389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KRISTIANSEN GRUPPEN AS</a:t>
            </a:r>
          </a:p>
        </p:txBody>
      </p:sp>
    </p:spTree>
  </p:cSld>
  <p:clrMapOvr>
    <a:masterClrMapping xmlns:a="http://schemas.openxmlformats.org/drawingml/2006/main"/>
  </p:clrMapOvr>
</p:sld>
</file>