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766dc8e7f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87c022de44aca"/>
  </p:sldMasterIdLst>
  <p:sldIdLst>
    <p:sldId xmlns:r="http://schemas.openxmlformats.org/officeDocument/2006/relationships" id="256" r:id="R792f857281314d79"/>
    <p:sldId xmlns:r="http://schemas.openxmlformats.org/officeDocument/2006/relationships" id="257" r:id="R9dc93e1fb0ff48c5"/>
    <p:sldId xmlns:r="http://schemas.openxmlformats.org/officeDocument/2006/relationships" id="258" r:id="Rff82cb81ded54911"/>
    <p:sldId xmlns:r="http://schemas.openxmlformats.org/officeDocument/2006/relationships" id="259" r:id="Rc8b3899f6642494a"/>
    <p:sldId xmlns:r="http://schemas.openxmlformats.org/officeDocument/2006/relationships" id="260" r:id="R650ee309cb304834"/>
    <p:sldId xmlns:r="http://schemas.openxmlformats.org/officeDocument/2006/relationships" id="261" r:id="Ra4f5910b2dd643a5"/>
    <p:sldId xmlns:r="http://schemas.openxmlformats.org/officeDocument/2006/relationships" id="262" r:id="Rf3bacc0a7a79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87c022de44aca" /><Relationship Type="http://schemas.openxmlformats.org/officeDocument/2006/relationships/slide" Target="/ppt/slides/slide1.xml" Id="R792f857281314d79" /><Relationship Type="http://schemas.openxmlformats.org/officeDocument/2006/relationships/slide" Target="/ppt/slides/slide2.xml" Id="R9dc93e1fb0ff48c5" /><Relationship Type="http://schemas.openxmlformats.org/officeDocument/2006/relationships/slide" Target="/ppt/slides/slide3.xml" Id="Rff82cb81ded54911" /><Relationship Type="http://schemas.openxmlformats.org/officeDocument/2006/relationships/slide" Target="/ppt/slides/slide4.xml" Id="Rc8b3899f6642494a" /><Relationship Type="http://schemas.openxmlformats.org/officeDocument/2006/relationships/slide" Target="/ppt/slides/slide5.xml" Id="R650ee309cb304834" /><Relationship Type="http://schemas.openxmlformats.org/officeDocument/2006/relationships/slide" Target="/ppt/slides/slide6.xml" Id="Ra4f5910b2dd643a5" /><Relationship Type="http://schemas.openxmlformats.org/officeDocument/2006/relationships/slide" Target="/ppt/slides/slide7.xml" Id="Rf3bacc0a7a79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edc38ab84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877291fe415c" /><Relationship Type="http://schemas.openxmlformats.org/officeDocument/2006/relationships/theme" Target="/ppt/slideMasters/theme/theme1.xml" Id="Rce2db0b8a508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6877291fe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8de1ae883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0fe59b80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a1bf1fe2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3dc1be23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50c55235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e852fbf0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2c80b5dac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ULTIMA HOLDING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HEGGØY ANNE-KRISTIN A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OHNSTAD PER INGVARD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CHRISTIAN PESCHOUT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921 636 113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