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38f890112847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8bf42c4d54ad1"/>
  </p:sldMasterIdLst>
  <p:sldIdLst>
    <p:sldId xmlns:r="http://schemas.openxmlformats.org/officeDocument/2006/relationships" id="256" r:id="Rb837bb62ead34618"/>
    <p:sldId xmlns:r="http://schemas.openxmlformats.org/officeDocument/2006/relationships" id="257" r:id="Ra1dc87edd1ff41da"/>
    <p:sldId xmlns:r="http://schemas.openxmlformats.org/officeDocument/2006/relationships" id="258" r:id="R381d6184c59a4939"/>
    <p:sldId xmlns:r="http://schemas.openxmlformats.org/officeDocument/2006/relationships" id="259" r:id="R0d72322a456142ae"/>
    <p:sldId xmlns:r="http://schemas.openxmlformats.org/officeDocument/2006/relationships" id="260" r:id="R5e5215c7dfe04d47"/>
    <p:sldId xmlns:r="http://schemas.openxmlformats.org/officeDocument/2006/relationships" id="261" r:id="R57b617938a1745ab"/>
    <p:sldId xmlns:r="http://schemas.openxmlformats.org/officeDocument/2006/relationships" id="262" r:id="R7bbf1321198247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8bf42c4d54ad1" /><Relationship Type="http://schemas.openxmlformats.org/officeDocument/2006/relationships/slide" Target="/ppt/slides/slide1.xml" Id="Rb837bb62ead34618" /><Relationship Type="http://schemas.openxmlformats.org/officeDocument/2006/relationships/slide" Target="/ppt/slides/slide2.xml" Id="Ra1dc87edd1ff41da" /><Relationship Type="http://schemas.openxmlformats.org/officeDocument/2006/relationships/slide" Target="/ppt/slides/slide3.xml" Id="R381d6184c59a4939" /><Relationship Type="http://schemas.openxmlformats.org/officeDocument/2006/relationships/slide" Target="/ppt/slides/slide4.xml" Id="R0d72322a456142ae" /><Relationship Type="http://schemas.openxmlformats.org/officeDocument/2006/relationships/slide" Target="/ppt/slides/slide5.xml" Id="R5e5215c7dfe04d47" /><Relationship Type="http://schemas.openxmlformats.org/officeDocument/2006/relationships/slide" Target="/ppt/slides/slide6.xml" Id="R57b617938a1745ab" /><Relationship Type="http://schemas.openxmlformats.org/officeDocument/2006/relationships/slide" Target="/ppt/slides/slide7.xml" Id="R7bbf1321198247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9dcfc07aa45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70ca3e36f4dfa" /><Relationship Type="http://schemas.openxmlformats.org/officeDocument/2006/relationships/theme" Target="/ppt/slideMasters/theme/theme1.xml" Id="R32e307864cfe44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70ca3e36f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aa4fc82714e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b039588dc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3656d352d4a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758d2c09147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3f32a0f67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81157067441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a75d571b7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PROESS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16 761 610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1 847 711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11 158 191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SOSI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Nybøbakken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921 636 326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PROESS AS</a:t>
            </a:r>
          </a:p>
        </p:txBody>
      </p:sp>
    </p:spTree>
  </p:cSld>
  <p:clrMapOvr>
    <a:masterClrMapping xmlns:a="http://schemas.openxmlformats.org/drawingml/2006/main"/>
  </p:clrMapOvr>
</p:sld>
</file>