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15e2914df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09f7bc8374d04"/>
  </p:sldMasterIdLst>
  <p:sldIdLst>
    <p:sldId xmlns:r="http://schemas.openxmlformats.org/officeDocument/2006/relationships" id="256" r:id="R418e57a922d5475b"/>
    <p:sldId xmlns:r="http://schemas.openxmlformats.org/officeDocument/2006/relationships" id="257" r:id="Re1c95a9357f5498d"/>
    <p:sldId xmlns:r="http://schemas.openxmlformats.org/officeDocument/2006/relationships" id="258" r:id="Re9f5b05b8c7d4023"/>
    <p:sldId xmlns:r="http://schemas.openxmlformats.org/officeDocument/2006/relationships" id="259" r:id="Rd3569b480fa640e1"/>
    <p:sldId xmlns:r="http://schemas.openxmlformats.org/officeDocument/2006/relationships" id="260" r:id="R53457241a3484e71"/>
    <p:sldId xmlns:r="http://schemas.openxmlformats.org/officeDocument/2006/relationships" id="261" r:id="Rd0eff0972a9049b5"/>
    <p:sldId xmlns:r="http://schemas.openxmlformats.org/officeDocument/2006/relationships" id="262" r:id="R8703ba55f6a2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09f7bc8374d04" /><Relationship Type="http://schemas.openxmlformats.org/officeDocument/2006/relationships/slide" Target="/ppt/slides/slide1.xml" Id="R418e57a922d5475b" /><Relationship Type="http://schemas.openxmlformats.org/officeDocument/2006/relationships/slide" Target="/ppt/slides/slide2.xml" Id="Re1c95a9357f5498d" /><Relationship Type="http://schemas.openxmlformats.org/officeDocument/2006/relationships/slide" Target="/ppt/slides/slide3.xml" Id="Re9f5b05b8c7d4023" /><Relationship Type="http://schemas.openxmlformats.org/officeDocument/2006/relationships/slide" Target="/ppt/slides/slide4.xml" Id="Rd3569b480fa640e1" /><Relationship Type="http://schemas.openxmlformats.org/officeDocument/2006/relationships/slide" Target="/ppt/slides/slide5.xml" Id="R53457241a3484e71" /><Relationship Type="http://schemas.openxmlformats.org/officeDocument/2006/relationships/slide" Target="/ppt/slides/slide6.xml" Id="Rd0eff0972a9049b5" /><Relationship Type="http://schemas.openxmlformats.org/officeDocument/2006/relationships/slide" Target="/ppt/slides/slide7.xml" Id="R8703ba55f6a2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308a26437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45b5dbda04f7d" /><Relationship Type="http://schemas.openxmlformats.org/officeDocument/2006/relationships/theme" Target="/ppt/slideMasters/theme/theme1.xml" Id="Rf23a4b8ca2e7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45b5dbda0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62bc7bac7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2ebe9f5104b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5d1dd37e4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0efe65a384d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a11ed1c7f4d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dce20a75e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042e3b4664d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973 994 543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1 153 455 089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TROND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TRYGVE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VIERNESET INVESTERING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TRYGVE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ANNE GRETHE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921 638 213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