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51f2c7336c4d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c4762681b7465c"/>
  </p:sldMasterIdLst>
  <p:sldIdLst>
    <p:sldId xmlns:r="http://schemas.openxmlformats.org/officeDocument/2006/relationships" id="256" r:id="R5cedd65359794a60"/>
    <p:sldId xmlns:r="http://schemas.openxmlformats.org/officeDocument/2006/relationships" id="257" r:id="Rf21daa5a9e1e4099"/>
    <p:sldId xmlns:r="http://schemas.openxmlformats.org/officeDocument/2006/relationships" id="258" r:id="R63bd6a28ba394e6e"/>
    <p:sldId xmlns:r="http://schemas.openxmlformats.org/officeDocument/2006/relationships" id="259" r:id="R97af5b264aeb4375"/>
    <p:sldId xmlns:r="http://schemas.openxmlformats.org/officeDocument/2006/relationships" id="260" r:id="R197202fbb38d4119"/>
    <p:sldId xmlns:r="http://schemas.openxmlformats.org/officeDocument/2006/relationships" id="261" r:id="Rf2f90725d7254fd8"/>
    <p:sldId xmlns:r="http://schemas.openxmlformats.org/officeDocument/2006/relationships" id="262" r:id="R0ee2e4612d45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4762681b7465c" /><Relationship Type="http://schemas.openxmlformats.org/officeDocument/2006/relationships/slide" Target="/ppt/slides/slide1.xml" Id="R5cedd65359794a60" /><Relationship Type="http://schemas.openxmlformats.org/officeDocument/2006/relationships/slide" Target="/ppt/slides/slide2.xml" Id="Rf21daa5a9e1e4099" /><Relationship Type="http://schemas.openxmlformats.org/officeDocument/2006/relationships/slide" Target="/ppt/slides/slide3.xml" Id="R63bd6a28ba394e6e" /><Relationship Type="http://schemas.openxmlformats.org/officeDocument/2006/relationships/slide" Target="/ppt/slides/slide4.xml" Id="R97af5b264aeb4375" /><Relationship Type="http://schemas.openxmlformats.org/officeDocument/2006/relationships/slide" Target="/ppt/slides/slide5.xml" Id="R197202fbb38d4119" /><Relationship Type="http://schemas.openxmlformats.org/officeDocument/2006/relationships/slide" Target="/ppt/slides/slide6.xml" Id="Rf2f90725d7254fd8" /><Relationship Type="http://schemas.openxmlformats.org/officeDocument/2006/relationships/slide" Target="/ppt/slides/slide7.xml" Id="R0ee2e4612d45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2ada3e460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60083af3f4239" /><Relationship Type="http://schemas.openxmlformats.org/officeDocument/2006/relationships/theme" Target="/ppt/slideMasters/theme/theme1.xml" Id="R112b5ccda2b94b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c60083af3f42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d138eaadc45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620f72e8b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fab54640a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9fd8969884e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e0951efd6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f3696ebbf4f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fcd1d506a4d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15 554 707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198 223 904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1 429 201 449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1 764 397 735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 –  80,6 %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 –  19,4 %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