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be5bc0fcc47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84a3d661b34bf2"/>
  </p:sldMasterIdLst>
  <p:sldIdLst>
    <p:sldId xmlns:r="http://schemas.openxmlformats.org/officeDocument/2006/relationships" id="256" r:id="Rc82942233fff428e"/>
    <p:sldId xmlns:r="http://schemas.openxmlformats.org/officeDocument/2006/relationships" id="257" r:id="R1d211e25270e4c71"/>
    <p:sldId xmlns:r="http://schemas.openxmlformats.org/officeDocument/2006/relationships" id="258" r:id="Rc9fa3214cdce4ad3"/>
    <p:sldId xmlns:r="http://schemas.openxmlformats.org/officeDocument/2006/relationships" id="259" r:id="Rabaed2328afe4e13"/>
    <p:sldId xmlns:r="http://schemas.openxmlformats.org/officeDocument/2006/relationships" id="260" r:id="R5ddd0612728845ea"/>
    <p:sldId xmlns:r="http://schemas.openxmlformats.org/officeDocument/2006/relationships" id="261" r:id="Rca5995832f5d463a"/>
    <p:sldId xmlns:r="http://schemas.openxmlformats.org/officeDocument/2006/relationships" id="262" r:id="R0d3e33f5526f45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4a3d661b34bf2" /><Relationship Type="http://schemas.openxmlformats.org/officeDocument/2006/relationships/slide" Target="/ppt/slides/slide1.xml" Id="Rc82942233fff428e" /><Relationship Type="http://schemas.openxmlformats.org/officeDocument/2006/relationships/slide" Target="/ppt/slides/slide2.xml" Id="R1d211e25270e4c71" /><Relationship Type="http://schemas.openxmlformats.org/officeDocument/2006/relationships/slide" Target="/ppt/slides/slide3.xml" Id="Rc9fa3214cdce4ad3" /><Relationship Type="http://schemas.openxmlformats.org/officeDocument/2006/relationships/slide" Target="/ppt/slides/slide4.xml" Id="Rabaed2328afe4e13" /><Relationship Type="http://schemas.openxmlformats.org/officeDocument/2006/relationships/slide" Target="/ppt/slides/slide5.xml" Id="R5ddd0612728845ea" /><Relationship Type="http://schemas.openxmlformats.org/officeDocument/2006/relationships/slide" Target="/ppt/slides/slide6.xml" Id="Rca5995832f5d463a" /><Relationship Type="http://schemas.openxmlformats.org/officeDocument/2006/relationships/slide" Target="/ppt/slides/slide7.xml" Id="R0d3e33f5526f45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59ac88e214b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8b24537b547bb" /><Relationship Type="http://schemas.openxmlformats.org/officeDocument/2006/relationships/theme" Target="/ppt/slideMasters/theme/theme1.xml" Id="R4a9e1a01957e41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e8b24537b547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1652a0405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38f4cb86842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416e3112046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5c24e8cbd42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149b8df8c4c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f214e43e54b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3a8015b61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508 344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1 412 329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ANGELA RESTREPO HOLTER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Nilserudkleiva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921 639 236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SIXER AS</a:t>
            </a:r>
          </a:p>
        </p:txBody>
      </p:sp>
    </p:spTree>
  </p:cSld>
  <p:clrMapOvr>
    <a:masterClrMapping xmlns:a="http://schemas.openxmlformats.org/drawingml/2006/main"/>
  </p:clrMapOvr>
</p:sld>
</file>