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aabad20b7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a4b0a53f64958"/>
  </p:sldMasterIdLst>
  <p:sldIdLst>
    <p:sldId xmlns:r="http://schemas.openxmlformats.org/officeDocument/2006/relationships" id="256" r:id="R959d0831f5e04f90"/>
    <p:sldId xmlns:r="http://schemas.openxmlformats.org/officeDocument/2006/relationships" id="257" r:id="R3bbcc92d44254ea1"/>
    <p:sldId xmlns:r="http://schemas.openxmlformats.org/officeDocument/2006/relationships" id="258" r:id="R4a9db5f250834923"/>
    <p:sldId xmlns:r="http://schemas.openxmlformats.org/officeDocument/2006/relationships" id="259" r:id="R35f264257b24400f"/>
    <p:sldId xmlns:r="http://schemas.openxmlformats.org/officeDocument/2006/relationships" id="260" r:id="R838ecff83969417d"/>
    <p:sldId xmlns:r="http://schemas.openxmlformats.org/officeDocument/2006/relationships" id="261" r:id="R55fbf83530684e84"/>
    <p:sldId xmlns:r="http://schemas.openxmlformats.org/officeDocument/2006/relationships" id="262" r:id="Ra9292ac9fb0f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a4b0a53f64958" /><Relationship Type="http://schemas.openxmlformats.org/officeDocument/2006/relationships/slide" Target="/ppt/slides/slide1.xml" Id="R959d0831f5e04f90" /><Relationship Type="http://schemas.openxmlformats.org/officeDocument/2006/relationships/slide" Target="/ppt/slides/slide2.xml" Id="R3bbcc92d44254ea1" /><Relationship Type="http://schemas.openxmlformats.org/officeDocument/2006/relationships/slide" Target="/ppt/slides/slide3.xml" Id="R4a9db5f250834923" /><Relationship Type="http://schemas.openxmlformats.org/officeDocument/2006/relationships/slide" Target="/ppt/slides/slide4.xml" Id="R35f264257b24400f" /><Relationship Type="http://schemas.openxmlformats.org/officeDocument/2006/relationships/slide" Target="/ppt/slides/slide5.xml" Id="R838ecff83969417d" /><Relationship Type="http://schemas.openxmlformats.org/officeDocument/2006/relationships/slide" Target="/ppt/slides/slide6.xml" Id="R55fbf83530684e84" /><Relationship Type="http://schemas.openxmlformats.org/officeDocument/2006/relationships/slide" Target="/ppt/slides/slide7.xml" Id="Ra9292ac9fb0f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079a965fc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53d4132145aa" /><Relationship Type="http://schemas.openxmlformats.org/officeDocument/2006/relationships/theme" Target="/ppt/slideMasters/theme/theme1.xml" Id="R3ce20127da5a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353d41321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4b8759a6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0d515927b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958d795aa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3b99f029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09757e206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d3daced15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07f1516d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ARBEIDSDYKKING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ARBEIDSDYKKING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2 085 376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15 206 147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27 140 778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VIK-HOLDING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USA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