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6ffe683b3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62f9e22a142db"/>
  </p:sldMasterIdLst>
  <p:sldIdLst>
    <p:sldId xmlns:r="http://schemas.openxmlformats.org/officeDocument/2006/relationships" id="256" r:id="R63bd47e685cf457f"/>
    <p:sldId xmlns:r="http://schemas.openxmlformats.org/officeDocument/2006/relationships" id="257" r:id="R60a46ce961d74bce"/>
    <p:sldId xmlns:r="http://schemas.openxmlformats.org/officeDocument/2006/relationships" id="258" r:id="R0ff77339bf7d47e7"/>
    <p:sldId xmlns:r="http://schemas.openxmlformats.org/officeDocument/2006/relationships" id="259" r:id="R51c90992fdcf4407"/>
    <p:sldId xmlns:r="http://schemas.openxmlformats.org/officeDocument/2006/relationships" id="260" r:id="Rb6cd87702d204b5e"/>
    <p:sldId xmlns:r="http://schemas.openxmlformats.org/officeDocument/2006/relationships" id="261" r:id="R0c3a6cdee5c240ba"/>
    <p:sldId xmlns:r="http://schemas.openxmlformats.org/officeDocument/2006/relationships" id="262" r:id="Rf5bfb6f14208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62f9e22a142db" /><Relationship Type="http://schemas.openxmlformats.org/officeDocument/2006/relationships/slide" Target="/ppt/slides/slide1.xml" Id="R63bd47e685cf457f" /><Relationship Type="http://schemas.openxmlformats.org/officeDocument/2006/relationships/slide" Target="/ppt/slides/slide2.xml" Id="R60a46ce961d74bce" /><Relationship Type="http://schemas.openxmlformats.org/officeDocument/2006/relationships/slide" Target="/ppt/slides/slide3.xml" Id="R0ff77339bf7d47e7" /><Relationship Type="http://schemas.openxmlformats.org/officeDocument/2006/relationships/slide" Target="/ppt/slides/slide4.xml" Id="R51c90992fdcf4407" /><Relationship Type="http://schemas.openxmlformats.org/officeDocument/2006/relationships/slide" Target="/ppt/slides/slide5.xml" Id="Rb6cd87702d204b5e" /><Relationship Type="http://schemas.openxmlformats.org/officeDocument/2006/relationships/slide" Target="/ppt/slides/slide6.xml" Id="R0c3a6cdee5c240ba" /><Relationship Type="http://schemas.openxmlformats.org/officeDocument/2006/relationships/slide" Target="/ppt/slides/slide7.xml" Id="Rf5bfb6f14208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98f740aa5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6d65e1e164e08" /><Relationship Type="http://schemas.openxmlformats.org/officeDocument/2006/relationships/theme" Target="/ppt/slideMasters/theme/theme1.xml" Id="R828d2394068f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6d65e1e16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406a5d5c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d15aa0b7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3bde3f46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d6689051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f0f197fbd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2d7447e28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21aeb2eb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NOROVER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NOROVER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21 556 245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21 966 939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TELENU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Helgesens vei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NOROVER HOLDING AS</a:t>
            </a:r>
          </a:p>
        </p:txBody>
      </p:sp>
    </p:spTree>
  </p:cSld>
  <p:clrMapOvr>
    <a:masterClrMapping xmlns:a="http://schemas.openxmlformats.org/drawingml/2006/main"/>
  </p:clrMapOvr>
</p:sld>
</file>