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390a6296b4d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8a3b3f4d14aec"/>
  </p:sldMasterIdLst>
  <p:sldIdLst>
    <p:sldId xmlns:r="http://schemas.openxmlformats.org/officeDocument/2006/relationships" id="256" r:id="R514d57bec94443c2"/>
    <p:sldId xmlns:r="http://schemas.openxmlformats.org/officeDocument/2006/relationships" id="257" r:id="R6e622e397fe84771"/>
    <p:sldId xmlns:r="http://schemas.openxmlformats.org/officeDocument/2006/relationships" id="258" r:id="Rd0ccb3d9aee648d0"/>
    <p:sldId xmlns:r="http://schemas.openxmlformats.org/officeDocument/2006/relationships" id="259" r:id="R131973b503614919"/>
    <p:sldId xmlns:r="http://schemas.openxmlformats.org/officeDocument/2006/relationships" id="260" r:id="Rfd60e9d97ecb4bbe"/>
    <p:sldId xmlns:r="http://schemas.openxmlformats.org/officeDocument/2006/relationships" id="261" r:id="Rc734b0eaf6e14866"/>
    <p:sldId xmlns:r="http://schemas.openxmlformats.org/officeDocument/2006/relationships" id="262" r:id="Ra420a04e3443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8a3b3f4d14aec" /><Relationship Type="http://schemas.openxmlformats.org/officeDocument/2006/relationships/slide" Target="/ppt/slides/slide1.xml" Id="R514d57bec94443c2" /><Relationship Type="http://schemas.openxmlformats.org/officeDocument/2006/relationships/slide" Target="/ppt/slides/slide2.xml" Id="R6e622e397fe84771" /><Relationship Type="http://schemas.openxmlformats.org/officeDocument/2006/relationships/slide" Target="/ppt/slides/slide3.xml" Id="Rd0ccb3d9aee648d0" /><Relationship Type="http://schemas.openxmlformats.org/officeDocument/2006/relationships/slide" Target="/ppt/slides/slide4.xml" Id="R131973b503614919" /><Relationship Type="http://schemas.openxmlformats.org/officeDocument/2006/relationships/slide" Target="/ppt/slides/slide5.xml" Id="Rfd60e9d97ecb4bbe" /><Relationship Type="http://schemas.openxmlformats.org/officeDocument/2006/relationships/slide" Target="/ppt/slides/slide6.xml" Id="Rc734b0eaf6e14866" /><Relationship Type="http://schemas.openxmlformats.org/officeDocument/2006/relationships/slide" Target="/ppt/slides/slide7.xml" Id="Ra420a04e3443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3d0956496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c35d5896f45b8" /><Relationship Type="http://schemas.openxmlformats.org/officeDocument/2006/relationships/theme" Target="/ppt/slideMasters/theme/theme1.xml" Id="R1dd26c6195ed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c35d5896f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6d710aba2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7d86ec0b0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3de2eb618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d5fad29de44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93661b19a4c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ef0e059c5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a2f0c14e9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SKATTUM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VEKST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−25 531 991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85 540 650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