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c68cc085fb48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3eb34ffe9b45e4"/>
  </p:sldMasterIdLst>
  <p:sldIdLst>
    <p:sldId xmlns:r="http://schemas.openxmlformats.org/officeDocument/2006/relationships" id="256" r:id="R8152367a56cf414b"/>
    <p:sldId xmlns:r="http://schemas.openxmlformats.org/officeDocument/2006/relationships" id="257" r:id="R8827c8f2037944c5"/>
    <p:sldId xmlns:r="http://schemas.openxmlformats.org/officeDocument/2006/relationships" id="258" r:id="R040b22cd132e4fff"/>
    <p:sldId xmlns:r="http://schemas.openxmlformats.org/officeDocument/2006/relationships" id="259" r:id="Raeeb61c7ee264d94"/>
    <p:sldId xmlns:r="http://schemas.openxmlformats.org/officeDocument/2006/relationships" id="260" r:id="R91d7ea1cfca448a3"/>
    <p:sldId xmlns:r="http://schemas.openxmlformats.org/officeDocument/2006/relationships" id="261" r:id="R7357c29cddf34072"/>
    <p:sldId xmlns:r="http://schemas.openxmlformats.org/officeDocument/2006/relationships" id="262" r:id="R6d7dfa4140b449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3eb34ffe9b45e4" /><Relationship Type="http://schemas.openxmlformats.org/officeDocument/2006/relationships/slide" Target="/ppt/slides/slide1.xml" Id="R8152367a56cf414b" /><Relationship Type="http://schemas.openxmlformats.org/officeDocument/2006/relationships/slide" Target="/ppt/slides/slide2.xml" Id="R8827c8f2037944c5" /><Relationship Type="http://schemas.openxmlformats.org/officeDocument/2006/relationships/slide" Target="/ppt/slides/slide3.xml" Id="R040b22cd132e4fff" /><Relationship Type="http://schemas.openxmlformats.org/officeDocument/2006/relationships/slide" Target="/ppt/slides/slide4.xml" Id="Raeeb61c7ee264d94" /><Relationship Type="http://schemas.openxmlformats.org/officeDocument/2006/relationships/slide" Target="/ppt/slides/slide5.xml" Id="R91d7ea1cfca448a3" /><Relationship Type="http://schemas.openxmlformats.org/officeDocument/2006/relationships/slide" Target="/ppt/slides/slide6.xml" Id="R7357c29cddf34072" /><Relationship Type="http://schemas.openxmlformats.org/officeDocument/2006/relationships/slide" Target="/ppt/slides/slide7.xml" Id="R6d7dfa4140b449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1eb739a2b64b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2dabba21b4dfc" /><Relationship Type="http://schemas.openxmlformats.org/officeDocument/2006/relationships/theme" Target="/ppt/slideMasters/theme/theme1.xml" Id="R6b0bae18233e4e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62dabba21b4d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4d4f8dbd444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732d1ac574c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c8a994ff24d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0d9c9c81248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ad75a1dae4b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5a7957e9b4b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4d1cbb80a49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K. JOHANNESSEN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 JOHANNESSEN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K. JOHANNESSEN HOLDING AS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 JOHANNESSEN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 JOHANNESSEN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 JOHANNESSEN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−1 584 616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26 858 083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23 201 081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28 066 424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 JOHANNESSEN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JOHANNESSEN KRISTOFFER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 JOHANNESSEN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Kristoffer Johannessen, Sisikveien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7072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921 648 367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 JOHANNESSEN HOLDING AS</a:t>
            </a:r>
          </a:p>
        </p:txBody>
      </p:sp>
    </p:spTree>
  </p:cSld>
  <p:clrMapOvr>
    <a:masterClrMapping xmlns:a="http://schemas.openxmlformats.org/drawingml/2006/main"/>
  </p:clrMapOvr>
</p:sld>
</file>