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5b46afc514d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271ef48c3463e"/>
  </p:sldMasterIdLst>
  <p:sldIdLst>
    <p:sldId xmlns:r="http://schemas.openxmlformats.org/officeDocument/2006/relationships" id="256" r:id="Rb6a0f884164b461d"/>
    <p:sldId xmlns:r="http://schemas.openxmlformats.org/officeDocument/2006/relationships" id="257" r:id="Racfaaef6fd0e4f1d"/>
    <p:sldId xmlns:r="http://schemas.openxmlformats.org/officeDocument/2006/relationships" id="258" r:id="R0503eab8447740b3"/>
    <p:sldId xmlns:r="http://schemas.openxmlformats.org/officeDocument/2006/relationships" id="259" r:id="R76942bc552054187"/>
    <p:sldId xmlns:r="http://schemas.openxmlformats.org/officeDocument/2006/relationships" id="260" r:id="Rec28a292db29440a"/>
    <p:sldId xmlns:r="http://schemas.openxmlformats.org/officeDocument/2006/relationships" id="261" r:id="Rbc652fd1e75b446c"/>
    <p:sldId xmlns:r="http://schemas.openxmlformats.org/officeDocument/2006/relationships" id="262" r:id="R15832dc3fa0447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271ef48c3463e" /><Relationship Type="http://schemas.openxmlformats.org/officeDocument/2006/relationships/slide" Target="/ppt/slides/slide1.xml" Id="Rb6a0f884164b461d" /><Relationship Type="http://schemas.openxmlformats.org/officeDocument/2006/relationships/slide" Target="/ppt/slides/slide2.xml" Id="Racfaaef6fd0e4f1d" /><Relationship Type="http://schemas.openxmlformats.org/officeDocument/2006/relationships/slide" Target="/ppt/slides/slide3.xml" Id="R0503eab8447740b3" /><Relationship Type="http://schemas.openxmlformats.org/officeDocument/2006/relationships/slide" Target="/ppt/slides/slide4.xml" Id="R76942bc552054187" /><Relationship Type="http://schemas.openxmlformats.org/officeDocument/2006/relationships/slide" Target="/ppt/slides/slide5.xml" Id="Rec28a292db29440a" /><Relationship Type="http://schemas.openxmlformats.org/officeDocument/2006/relationships/slide" Target="/ppt/slides/slide6.xml" Id="Rbc652fd1e75b446c" /><Relationship Type="http://schemas.openxmlformats.org/officeDocument/2006/relationships/slide" Target="/ppt/slides/slide7.xml" Id="R15832dc3fa0447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a8daba3ad4b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be40b30f483c" /><Relationship Type="http://schemas.openxmlformats.org/officeDocument/2006/relationships/theme" Target="/ppt/slideMasters/theme/theme1.xml" Id="R658f1cf913a94f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6be40b30f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04c1e8131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b7eb14f19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12d084de6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66809c8da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bb22ddb26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99a0a76046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6a068dc73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FWH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FWH INVEST AS ble etablert [år] og holder til i Sandsli.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11 461 994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12 586 369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HAUGEN  –  88,4 %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WENYU FAN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KRISTINE FAN HAUGEN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JAMES MARTIN FAN HAUGEN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5253 Sandsli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921 651 066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FWH INVEST AS</a:t>
            </a:r>
          </a:p>
        </p:txBody>
      </p:sp>
    </p:spTree>
  </p:cSld>
  <p:clrMapOvr>
    <a:masterClrMapping xmlns:a="http://schemas.openxmlformats.org/drawingml/2006/main"/>
  </p:clrMapOvr>
</p:sld>
</file>