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d0ceedcb5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45aff88644d54"/>
  </p:sldMasterIdLst>
  <p:sldIdLst>
    <p:sldId xmlns:r="http://schemas.openxmlformats.org/officeDocument/2006/relationships" id="256" r:id="R6a0cd10f00ee4bb4"/>
    <p:sldId xmlns:r="http://schemas.openxmlformats.org/officeDocument/2006/relationships" id="257" r:id="Rabbbb8d9600841c1"/>
    <p:sldId xmlns:r="http://schemas.openxmlformats.org/officeDocument/2006/relationships" id="258" r:id="Rbf960b614dee4163"/>
    <p:sldId xmlns:r="http://schemas.openxmlformats.org/officeDocument/2006/relationships" id="259" r:id="Rf698b9dbd66049ab"/>
    <p:sldId xmlns:r="http://schemas.openxmlformats.org/officeDocument/2006/relationships" id="260" r:id="Rbb808181328241b6"/>
    <p:sldId xmlns:r="http://schemas.openxmlformats.org/officeDocument/2006/relationships" id="261" r:id="R8f64bad242e1472e"/>
    <p:sldId xmlns:r="http://schemas.openxmlformats.org/officeDocument/2006/relationships" id="262" r:id="Rfd933f27bd21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45aff88644d54" /><Relationship Type="http://schemas.openxmlformats.org/officeDocument/2006/relationships/slide" Target="/ppt/slides/slide1.xml" Id="R6a0cd10f00ee4bb4" /><Relationship Type="http://schemas.openxmlformats.org/officeDocument/2006/relationships/slide" Target="/ppt/slides/slide2.xml" Id="Rabbbb8d9600841c1" /><Relationship Type="http://schemas.openxmlformats.org/officeDocument/2006/relationships/slide" Target="/ppt/slides/slide3.xml" Id="Rbf960b614dee4163" /><Relationship Type="http://schemas.openxmlformats.org/officeDocument/2006/relationships/slide" Target="/ppt/slides/slide4.xml" Id="Rf698b9dbd66049ab" /><Relationship Type="http://schemas.openxmlformats.org/officeDocument/2006/relationships/slide" Target="/ppt/slides/slide5.xml" Id="Rbb808181328241b6" /><Relationship Type="http://schemas.openxmlformats.org/officeDocument/2006/relationships/slide" Target="/ppt/slides/slide6.xml" Id="R8f64bad242e1472e" /><Relationship Type="http://schemas.openxmlformats.org/officeDocument/2006/relationships/slide" Target="/ppt/slides/slide7.xml" Id="Rfd933f27bd21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8775d92c5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8487d9734950" /><Relationship Type="http://schemas.openxmlformats.org/officeDocument/2006/relationships/theme" Target="/ppt/slideMasters/theme/theme1.xml" Id="R60d9fbceceee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58487d973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2b3f99f85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3d729618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e974a041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ef5423e3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3a01f8d7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9642503f0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973fbca1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